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 id="2147483718" r:id="rId2"/>
  </p:sldMasterIdLst>
  <p:notesMasterIdLst>
    <p:notesMasterId r:id="rId4"/>
  </p:notesMasterIdLst>
  <p:handoutMasterIdLst>
    <p:handoutMasterId r:id="rId5"/>
  </p:handoutMasterIdLst>
  <p:sldIdLst>
    <p:sldId id="3437" r:id="rId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3" orient="horz" pos="1056" userDrawn="1">
          <p15:clr>
            <a:srgbClr val="A4A3A4"/>
          </p15:clr>
        </p15:guide>
        <p15:guide id="4" orient="horz" pos="505">
          <p15:clr>
            <a:srgbClr val="A4A3A4"/>
          </p15:clr>
        </p15:guide>
        <p15:guide id="5" orient="horz" pos="1165">
          <p15:clr>
            <a:srgbClr val="A4A3A4"/>
          </p15:clr>
        </p15:guide>
        <p15:guide id="6" orient="horz" pos="3903">
          <p15:clr>
            <a:srgbClr val="A4A3A4"/>
          </p15:clr>
        </p15:guide>
        <p15:guide id="7" pos="7400">
          <p15:clr>
            <a:srgbClr val="A4A3A4"/>
          </p15:clr>
        </p15:guide>
        <p15:guide id="8" pos="1025">
          <p15:clr>
            <a:srgbClr val="A4A3A4"/>
          </p15:clr>
        </p15:guide>
        <p15:guide id="9" pos="6697">
          <p15:clr>
            <a:srgbClr val="A4A3A4"/>
          </p15:clr>
        </p15:guide>
        <p15:guide id="10" pos="4212">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3666A"/>
    <a:srgbClr val="F7F7F7"/>
    <a:srgbClr val="005EB8"/>
    <a:srgbClr val="13294A"/>
    <a:srgbClr val="F26522"/>
    <a:srgbClr val="FE5000"/>
    <a:srgbClr val="00B5E1"/>
    <a:srgbClr val="E0E1E1"/>
    <a:srgbClr val="B7E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B7752061-5463-48E6-A297-43E0E91C0267}">
  <a:tblStyle styleId="{0817EA92-75D0-4044-A80A-286907CE0DDB}" styleName="GE Ruled Table">
    <a:wholeTbl>
      <a:tcTxStyle>
        <a:fontRef idx="minor">
          <a:prstClr val="black"/>
        </a:fontRef>
        <a:schemeClr val="accent2"/>
      </a:tcTxStyle>
      <a:tcStyle>
        <a:tcBdr>
          <a:left>
            <a:ln w="0" cmpd="sng">
              <a:solidFill>
                <a:schemeClr val="bg1"/>
              </a:solidFill>
            </a:ln>
          </a:left>
          <a:right>
            <a:ln w="0" cmpd="sng">
              <a:solidFill>
                <a:schemeClr val="bg1"/>
              </a:solidFill>
            </a:ln>
          </a:right>
          <a:top>
            <a:ln w="19050" cmpd="sng">
              <a:gradFill>
                <a:gsLst>
                  <a:gs pos="0">
                    <a:schemeClr val="bg1"/>
                  </a:gs>
                  <a:gs pos="25000">
                    <a:srgbClr val="B7E6FF"/>
                  </a:gs>
                  <a:gs pos="100000">
                    <a:schemeClr val="accent3"/>
                  </a:gs>
                </a:gsLst>
                <a:lin ang="0" scaled="0"/>
              </a:gradFill>
            </a:ln>
          </a:top>
          <a:bottom>
            <a:ln w="0" cmpd="sng">
              <a:solidFill>
                <a:schemeClr val="bg1"/>
              </a:solidFill>
            </a:ln>
          </a:bottom>
          <a:insideH>
            <a:ln w="19050" cmpd="sng">
              <a:gradFill>
                <a:gsLst>
                  <a:gs pos="0">
                    <a:schemeClr val="bg1"/>
                  </a:gs>
                  <a:gs pos="25000">
                    <a:srgbClr val="B7E6FF"/>
                  </a:gs>
                  <a:gs pos="100000">
                    <a:schemeClr val="accent3"/>
                  </a:gs>
                </a:gsLst>
                <a:lin ang="0" scaled="0"/>
              </a:gradFill>
            </a:ln>
          </a:insideH>
          <a:insideV>
            <a:ln w="0" cmpd="sng">
              <a:solidFill>
                <a:schemeClr val="bg1"/>
              </a:solidFill>
            </a:ln>
          </a:insideV>
        </a:tcBdr>
      </a:tcStyle>
    </a:wholeTbl>
    <a:band1H>
      <a:tcStyle>
        <a:tcBdr/>
      </a:tcStyle>
    </a:band1H>
    <a:band2H>
      <a:tcStyle>
        <a:tcBdr/>
      </a:tcStyle>
    </a:band2H>
    <a:band1V>
      <a:tcStyle>
        <a:tcBdr/>
      </a:tcStyle>
    </a:band1V>
    <a:band2V>
      <a:tcStyle>
        <a:tcBdr/>
      </a:tcStyle>
    </a:band2V>
    <a:lastCol>
      <a:tcStyle>
        <a:tcBdr/>
      </a:tcStyle>
    </a:lastCol>
    <a:firstCol>
      <a:tcTxStyle b="on">
        <a:fontRef idx="minor">
          <a:prstClr val="black"/>
        </a:fontRef>
        <a:schemeClr val="accent2"/>
      </a:tcTxStyle>
      <a:tcStyle>
        <a:tcBdr>
          <a:top>
            <a:ln w="0" cmpd="sng">
              <a:solidFill>
                <a:schemeClr val="lt1"/>
              </a:solidFill>
            </a:ln>
          </a:top>
          <a:insideH>
            <a:ln w="0" cmpd="sng">
              <a:solidFill>
                <a:schemeClr val="lt1"/>
              </a:solidFill>
            </a:ln>
          </a:insideH>
        </a:tcBdr>
      </a:tcStyle>
    </a:firstCol>
    <a:lastRow>
      <a:tcStyle>
        <a:tcBdr/>
      </a:tcStyle>
    </a:lastRow>
    <a:firstRow>
      <a:tcStyle>
        <a:tcBdr/>
      </a:tcStyle>
    </a:firstRow>
  </a:tblStyle>
  <a:tblStyle styleId="{B7752061-5463-48E6-A297-43E0E91C0267}" styleName="GE Solid Table">
    <a:wholeTbl>
      <a:tcTxStyle>
        <a:fontRef idx="minor">
          <a:prstClr val="black"/>
        </a:fontRef>
        <a:schemeClr val="accent2"/>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003" autoAdjust="0"/>
    <p:restoredTop sz="91539" autoAdjust="0"/>
  </p:normalViewPr>
  <p:slideViewPr>
    <p:cSldViewPr snapToGrid="0" showGuides="1">
      <p:cViewPr varScale="1">
        <p:scale>
          <a:sx n="75" d="100"/>
          <a:sy n="75" d="100"/>
        </p:scale>
        <p:origin x="811" y="43"/>
      </p:cViewPr>
      <p:guideLst>
        <p:guide orient="horz" pos="2160"/>
        <p:guide pos="3840"/>
        <p:guide orient="horz" pos="1056"/>
        <p:guide orient="horz" pos="505"/>
        <p:guide orient="horz" pos="1165"/>
        <p:guide orient="horz" pos="3903"/>
        <p:guide pos="7400"/>
        <p:guide pos="1025"/>
        <p:guide pos="6697"/>
        <p:guide pos="4212"/>
      </p:guideLst>
    </p:cSldViewPr>
  </p:slideViewPr>
  <p:notesTextViewPr>
    <p:cViewPr>
      <p:scale>
        <a:sx n="33" d="100"/>
        <a:sy n="33" d="100"/>
      </p:scale>
      <p:origin x="0" y="-202"/>
    </p:cViewPr>
  </p:notesTextViewPr>
  <p:sorterViewPr>
    <p:cViewPr varScale="1">
      <p:scale>
        <a:sx n="100" d="100"/>
        <a:sy n="100" d="100"/>
      </p:scale>
      <p:origin x="0" y="0"/>
    </p:cViewPr>
  </p:sorterViewPr>
  <p:notesViewPr>
    <p:cSldViewPr snapToGrid="0" showGuides="1">
      <p:cViewPr>
        <p:scale>
          <a:sx n="75" d="100"/>
          <a:sy n="75" d="100"/>
        </p:scale>
        <p:origin x="4092" y="42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handoutMaster" Target="handoutMasters/handoutMaster1.xml"/><Relationship Id="rId4" Type="http://schemas.openxmlformats.org/officeDocument/2006/relationships/notesMaster" Target="notesMasters/notesMaster1.xml"/><Relationship Id="rId9"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212002023\Documents\1%20-%20AI%20Accts\Parkview\Parkview%20MC%20Analytics%20Outcomes%20raw%20data.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C:\Users\212002023\Documents\1%20-%20AI%20Accts\Parkview\Parkview%20MC%20Analytics%20Outcomes%20raw%20data.xlsx" TargetMode="External"/><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areaChart>
        <c:grouping val="standard"/>
        <c:varyColors val="0"/>
        <c:ser>
          <c:idx val="0"/>
          <c:order val="0"/>
          <c:tx>
            <c:strRef>
              <c:f>Sheet1!$B$1</c:f>
              <c:strCache>
                <c:ptCount val="1"/>
                <c:pt idx="0">
                  <c:v>Series 1</c:v>
                </c:pt>
              </c:strCache>
            </c:strRef>
          </c:tx>
          <c:spPr>
            <a:solidFill>
              <a:srgbClr val="00B0F0"/>
            </a:solidFill>
            <a:ln>
              <a:noFill/>
            </a:ln>
            <a:effectLst/>
          </c:spPr>
          <c:trendline>
            <c:spPr>
              <a:ln w="25400" cap="rnd">
                <a:solidFill>
                  <a:srgbClr val="002060"/>
                </a:solidFill>
                <a:prstDash val="sysDot"/>
              </a:ln>
              <a:effectLst/>
            </c:spPr>
            <c:trendlineType val="linear"/>
            <c:dispRSqr val="0"/>
            <c:dispEq val="0"/>
          </c:trendline>
          <c:cat>
            <c:numRef>
              <c:f>Sheet1!$A$2:$A$43</c:f>
              <c:numCache>
                <c:formatCode>m/d/yyyy;@</c:formatCode>
                <c:ptCount val="42"/>
                <c:pt idx="0">
                  <c:v>43101</c:v>
                </c:pt>
                <c:pt idx="1">
                  <c:v>43132</c:v>
                </c:pt>
                <c:pt idx="2">
                  <c:v>43160</c:v>
                </c:pt>
                <c:pt idx="3">
                  <c:v>43191</c:v>
                </c:pt>
                <c:pt idx="4">
                  <c:v>43221</c:v>
                </c:pt>
                <c:pt idx="5">
                  <c:v>43252</c:v>
                </c:pt>
                <c:pt idx="6">
                  <c:v>43282</c:v>
                </c:pt>
                <c:pt idx="7">
                  <c:v>43313</c:v>
                </c:pt>
                <c:pt idx="8">
                  <c:v>43344</c:v>
                </c:pt>
                <c:pt idx="9">
                  <c:v>43374</c:v>
                </c:pt>
                <c:pt idx="10">
                  <c:v>43405</c:v>
                </c:pt>
                <c:pt idx="11">
                  <c:v>43435</c:v>
                </c:pt>
                <c:pt idx="12">
                  <c:v>43466</c:v>
                </c:pt>
                <c:pt idx="13">
                  <c:v>43497</c:v>
                </c:pt>
                <c:pt idx="14">
                  <c:v>43525</c:v>
                </c:pt>
                <c:pt idx="15">
                  <c:v>43556</c:v>
                </c:pt>
                <c:pt idx="16">
                  <c:v>44335</c:v>
                </c:pt>
                <c:pt idx="17">
                  <c:v>43617</c:v>
                </c:pt>
                <c:pt idx="18">
                  <c:v>43647</c:v>
                </c:pt>
                <c:pt idx="19">
                  <c:v>43678</c:v>
                </c:pt>
                <c:pt idx="20">
                  <c:v>43709</c:v>
                </c:pt>
                <c:pt idx="21">
                  <c:v>43739</c:v>
                </c:pt>
                <c:pt idx="22">
                  <c:v>43770</c:v>
                </c:pt>
                <c:pt idx="23">
                  <c:v>43800</c:v>
                </c:pt>
                <c:pt idx="24">
                  <c:v>43831</c:v>
                </c:pt>
                <c:pt idx="25">
                  <c:v>43862</c:v>
                </c:pt>
                <c:pt idx="26">
                  <c:v>43891</c:v>
                </c:pt>
                <c:pt idx="27">
                  <c:v>43922</c:v>
                </c:pt>
                <c:pt idx="28">
                  <c:v>43952</c:v>
                </c:pt>
                <c:pt idx="29">
                  <c:v>43983</c:v>
                </c:pt>
                <c:pt idx="30">
                  <c:v>44013</c:v>
                </c:pt>
                <c:pt idx="31">
                  <c:v>44044</c:v>
                </c:pt>
                <c:pt idx="32">
                  <c:v>44075</c:v>
                </c:pt>
                <c:pt idx="33">
                  <c:v>44105</c:v>
                </c:pt>
                <c:pt idx="34">
                  <c:v>44136</c:v>
                </c:pt>
                <c:pt idx="35">
                  <c:v>44166</c:v>
                </c:pt>
                <c:pt idx="36">
                  <c:v>44197</c:v>
                </c:pt>
                <c:pt idx="37">
                  <c:v>44228</c:v>
                </c:pt>
                <c:pt idx="38">
                  <c:v>44256</c:v>
                </c:pt>
                <c:pt idx="39">
                  <c:v>44287</c:v>
                </c:pt>
                <c:pt idx="40">
                  <c:v>44317</c:v>
                </c:pt>
                <c:pt idx="41">
                  <c:v>44348</c:v>
                </c:pt>
              </c:numCache>
            </c:numRef>
          </c:cat>
          <c:val>
            <c:numRef>
              <c:f>Sheet1!$B$2:$B$43</c:f>
              <c:numCache>
                <c:formatCode>General</c:formatCode>
                <c:ptCount val="42"/>
                <c:pt idx="0">
                  <c:v>23</c:v>
                </c:pt>
                <c:pt idx="1">
                  <c:v>21</c:v>
                </c:pt>
                <c:pt idx="2">
                  <c:v>19</c:v>
                </c:pt>
                <c:pt idx="3">
                  <c:v>16</c:v>
                </c:pt>
                <c:pt idx="4">
                  <c:v>17</c:v>
                </c:pt>
                <c:pt idx="5">
                  <c:v>18</c:v>
                </c:pt>
                <c:pt idx="6">
                  <c:v>18</c:v>
                </c:pt>
                <c:pt idx="7">
                  <c:v>16</c:v>
                </c:pt>
                <c:pt idx="8">
                  <c:v>17</c:v>
                </c:pt>
                <c:pt idx="9">
                  <c:v>21</c:v>
                </c:pt>
                <c:pt idx="10">
                  <c:v>18</c:v>
                </c:pt>
                <c:pt idx="11">
                  <c:v>25</c:v>
                </c:pt>
                <c:pt idx="12">
                  <c:v>16</c:v>
                </c:pt>
                <c:pt idx="13">
                  <c:v>19</c:v>
                </c:pt>
                <c:pt idx="14">
                  <c:v>15</c:v>
                </c:pt>
                <c:pt idx="15">
                  <c:v>16</c:v>
                </c:pt>
                <c:pt idx="16">
                  <c:v>10</c:v>
                </c:pt>
                <c:pt idx="17">
                  <c:v>11</c:v>
                </c:pt>
                <c:pt idx="18">
                  <c:v>13</c:v>
                </c:pt>
                <c:pt idx="19">
                  <c:v>13</c:v>
                </c:pt>
                <c:pt idx="20">
                  <c:v>14</c:v>
                </c:pt>
                <c:pt idx="21">
                  <c:v>15</c:v>
                </c:pt>
                <c:pt idx="22">
                  <c:v>18</c:v>
                </c:pt>
                <c:pt idx="23">
                  <c:v>15</c:v>
                </c:pt>
                <c:pt idx="24">
                  <c:v>13</c:v>
                </c:pt>
                <c:pt idx="25">
                  <c:v>13</c:v>
                </c:pt>
                <c:pt idx="26">
                  <c:v>10</c:v>
                </c:pt>
                <c:pt idx="27">
                  <c:v>9</c:v>
                </c:pt>
                <c:pt idx="28">
                  <c:v>14</c:v>
                </c:pt>
                <c:pt idx="29">
                  <c:v>12</c:v>
                </c:pt>
                <c:pt idx="30">
                  <c:v>14</c:v>
                </c:pt>
                <c:pt idx="31">
                  <c:v>13</c:v>
                </c:pt>
                <c:pt idx="32">
                  <c:v>13</c:v>
                </c:pt>
                <c:pt idx="33">
                  <c:v>17</c:v>
                </c:pt>
                <c:pt idx="34">
                  <c:v>17</c:v>
                </c:pt>
                <c:pt idx="35">
                  <c:v>13</c:v>
                </c:pt>
                <c:pt idx="36">
                  <c:v>17</c:v>
                </c:pt>
                <c:pt idx="37">
                  <c:v>12</c:v>
                </c:pt>
                <c:pt idx="38">
                  <c:v>11</c:v>
                </c:pt>
                <c:pt idx="39">
                  <c:v>13</c:v>
                </c:pt>
                <c:pt idx="40">
                  <c:v>11</c:v>
                </c:pt>
                <c:pt idx="41">
                  <c:v>14</c:v>
                </c:pt>
              </c:numCache>
            </c:numRef>
          </c:val>
          <c:extLst>
            <c:ext xmlns:c16="http://schemas.microsoft.com/office/drawing/2014/chart" uri="{C3380CC4-5D6E-409C-BE32-E72D297353CC}">
              <c16:uniqueId val="{00000001-9830-A042-9457-91CCC2F47392}"/>
            </c:ext>
          </c:extLst>
        </c:ser>
        <c:dLbls>
          <c:showLegendKey val="0"/>
          <c:showVal val="0"/>
          <c:showCatName val="0"/>
          <c:showSerName val="0"/>
          <c:showPercent val="0"/>
          <c:showBubbleSize val="0"/>
        </c:dLbls>
        <c:axId val="1292196192"/>
        <c:axId val="1282005760"/>
      </c:areaChart>
      <c:dateAx>
        <c:axId val="1292196192"/>
        <c:scaling>
          <c:orientation val="minMax"/>
        </c:scaling>
        <c:delete val="0"/>
        <c:axPos val="b"/>
        <c:numFmt formatCode="[$-409]mmm\-yy;@" sourceLinked="0"/>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noFill/>
                <a:latin typeface="+mn-lt"/>
                <a:ea typeface="+mn-ea"/>
                <a:cs typeface="+mn-cs"/>
              </a:defRPr>
            </a:pPr>
            <a:endParaRPr lang="en-US"/>
          </a:p>
        </c:txPr>
        <c:crossAx val="1282005760"/>
        <c:crosses val="autoZero"/>
        <c:auto val="1"/>
        <c:lblOffset val="100"/>
        <c:baseTimeUnit val="days"/>
        <c:majorUnit val="4"/>
        <c:majorTimeUnit val="months"/>
        <c:minorUnit val="4"/>
        <c:minorTimeUnit val="months"/>
      </c:dateAx>
      <c:valAx>
        <c:axId val="128200576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rgbClr val="002060"/>
                </a:solidFill>
                <a:latin typeface="+mn-lt"/>
                <a:ea typeface="+mn-ea"/>
                <a:cs typeface="+mn-cs"/>
              </a:defRPr>
            </a:pPr>
            <a:endParaRPr lang="en-US"/>
          </a:p>
        </c:txPr>
        <c:crossAx val="1292196192"/>
        <c:crossesAt val="43101"/>
        <c:crossBetween val="midCat"/>
      </c:valAx>
      <c:spPr>
        <a:noFill/>
        <a:ln>
          <a:noFill/>
        </a:ln>
        <a:effectLst/>
      </c:spPr>
    </c:plotArea>
    <c:plotVisOnly val="1"/>
    <c:dispBlanksAs val="zero"/>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areaChart>
        <c:grouping val="standard"/>
        <c:varyColors val="0"/>
        <c:ser>
          <c:idx val="0"/>
          <c:order val="0"/>
          <c:tx>
            <c:strRef>
              <c:f>Sheet1!$B$1</c:f>
              <c:strCache>
                <c:ptCount val="1"/>
                <c:pt idx="0">
                  <c:v>Series 1</c:v>
                </c:pt>
              </c:strCache>
            </c:strRef>
          </c:tx>
          <c:spPr>
            <a:solidFill>
              <a:srgbClr val="00B0F0"/>
            </a:solidFill>
            <a:ln>
              <a:noFill/>
            </a:ln>
            <a:effectLst/>
          </c:spPr>
          <c:trendline>
            <c:spPr>
              <a:ln w="25400" cap="rnd">
                <a:solidFill>
                  <a:srgbClr val="002060"/>
                </a:solidFill>
                <a:prstDash val="sysDot"/>
              </a:ln>
              <a:effectLst/>
            </c:spPr>
            <c:trendlineType val="linear"/>
            <c:dispRSqr val="0"/>
            <c:dispEq val="0"/>
          </c:trendline>
          <c:cat>
            <c:numRef>
              <c:f>Sheet1!$A$2:$A$43</c:f>
              <c:numCache>
                <c:formatCode>m/d/yyyy;@</c:formatCode>
                <c:ptCount val="42"/>
                <c:pt idx="0">
                  <c:v>43101</c:v>
                </c:pt>
                <c:pt idx="1">
                  <c:v>43132</c:v>
                </c:pt>
                <c:pt idx="2">
                  <c:v>43160</c:v>
                </c:pt>
                <c:pt idx="3">
                  <c:v>43191</c:v>
                </c:pt>
                <c:pt idx="4">
                  <c:v>43221</c:v>
                </c:pt>
                <c:pt idx="5">
                  <c:v>43252</c:v>
                </c:pt>
                <c:pt idx="6">
                  <c:v>43282</c:v>
                </c:pt>
                <c:pt idx="7">
                  <c:v>43313</c:v>
                </c:pt>
                <c:pt idx="8">
                  <c:v>43344</c:v>
                </c:pt>
                <c:pt idx="9">
                  <c:v>43374</c:v>
                </c:pt>
                <c:pt idx="10">
                  <c:v>43405</c:v>
                </c:pt>
                <c:pt idx="11">
                  <c:v>43435</c:v>
                </c:pt>
                <c:pt idx="12">
                  <c:v>43466</c:v>
                </c:pt>
                <c:pt idx="13">
                  <c:v>43497</c:v>
                </c:pt>
                <c:pt idx="14">
                  <c:v>43525</c:v>
                </c:pt>
                <c:pt idx="15">
                  <c:v>43556</c:v>
                </c:pt>
                <c:pt idx="16">
                  <c:v>44335</c:v>
                </c:pt>
                <c:pt idx="17">
                  <c:v>43617</c:v>
                </c:pt>
                <c:pt idx="18">
                  <c:v>43647</c:v>
                </c:pt>
                <c:pt idx="19">
                  <c:v>43678</c:v>
                </c:pt>
                <c:pt idx="20">
                  <c:v>43709</c:v>
                </c:pt>
                <c:pt idx="21">
                  <c:v>43739</c:v>
                </c:pt>
                <c:pt idx="22">
                  <c:v>43770</c:v>
                </c:pt>
                <c:pt idx="23">
                  <c:v>43800</c:v>
                </c:pt>
                <c:pt idx="24">
                  <c:v>43831</c:v>
                </c:pt>
                <c:pt idx="25">
                  <c:v>43862</c:v>
                </c:pt>
                <c:pt idx="26">
                  <c:v>43891</c:v>
                </c:pt>
                <c:pt idx="27">
                  <c:v>43922</c:v>
                </c:pt>
                <c:pt idx="28">
                  <c:v>43952</c:v>
                </c:pt>
                <c:pt idx="29">
                  <c:v>43983</c:v>
                </c:pt>
                <c:pt idx="30">
                  <c:v>44013</c:v>
                </c:pt>
                <c:pt idx="31">
                  <c:v>44044</c:v>
                </c:pt>
                <c:pt idx="32">
                  <c:v>44075</c:v>
                </c:pt>
                <c:pt idx="33">
                  <c:v>44105</c:v>
                </c:pt>
                <c:pt idx="34">
                  <c:v>44136</c:v>
                </c:pt>
                <c:pt idx="35">
                  <c:v>44166</c:v>
                </c:pt>
                <c:pt idx="36">
                  <c:v>44197</c:v>
                </c:pt>
                <c:pt idx="37">
                  <c:v>44228</c:v>
                </c:pt>
                <c:pt idx="38">
                  <c:v>44256</c:v>
                </c:pt>
                <c:pt idx="39">
                  <c:v>44287</c:v>
                </c:pt>
                <c:pt idx="40">
                  <c:v>44317</c:v>
                </c:pt>
                <c:pt idx="41">
                  <c:v>44348</c:v>
                </c:pt>
              </c:numCache>
            </c:numRef>
          </c:cat>
          <c:val>
            <c:numRef>
              <c:f>Sheet1!$B$2:$B$43</c:f>
              <c:numCache>
                <c:formatCode>General</c:formatCode>
                <c:ptCount val="42"/>
                <c:pt idx="0">
                  <c:v>43</c:v>
                </c:pt>
                <c:pt idx="1">
                  <c:v>39</c:v>
                </c:pt>
                <c:pt idx="2">
                  <c:v>37</c:v>
                </c:pt>
                <c:pt idx="3">
                  <c:v>37</c:v>
                </c:pt>
                <c:pt idx="4">
                  <c:v>41</c:v>
                </c:pt>
                <c:pt idx="5">
                  <c:v>39</c:v>
                </c:pt>
                <c:pt idx="6">
                  <c:v>39</c:v>
                </c:pt>
                <c:pt idx="7">
                  <c:v>39</c:v>
                </c:pt>
                <c:pt idx="8">
                  <c:v>38</c:v>
                </c:pt>
                <c:pt idx="9">
                  <c:v>39</c:v>
                </c:pt>
                <c:pt idx="10">
                  <c:v>44</c:v>
                </c:pt>
                <c:pt idx="11">
                  <c:v>48</c:v>
                </c:pt>
                <c:pt idx="12">
                  <c:v>41</c:v>
                </c:pt>
                <c:pt idx="13">
                  <c:v>44</c:v>
                </c:pt>
                <c:pt idx="14">
                  <c:v>36</c:v>
                </c:pt>
                <c:pt idx="15">
                  <c:v>39</c:v>
                </c:pt>
                <c:pt idx="16">
                  <c:v>38</c:v>
                </c:pt>
                <c:pt idx="17">
                  <c:v>33</c:v>
                </c:pt>
                <c:pt idx="18">
                  <c:v>37</c:v>
                </c:pt>
                <c:pt idx="19">
                  <c:v>37</c:v>
                </c:pt>
                <c:pt idx="20">
                  <c:v>37</c:v>
                </c:pt>
                <c:pt idx="21">
                  <c:v>36</c:v>
                </c:pt>
                <c:pt idx="22">
                  <c:v>38</c:v>
                </c:pt>
                <c:pt idx="23">
                  <c:v>38</c:v>
                </c:pt>
                <c:pt idx="24">
                  <c:v>37</c:v>
                </c:pt>
                <c:pt idx="25">
                  <c:v>38</c:v>
                </c:pt>
                <c:pt idx="26">
                  <c:v>34</c:v>
                </c:pt>
                <c:pt idx="27">
                  <c:v>31</c:v>
                </c:pt>
                <c:pt idx="28">
                  <c:v>39</c:v>
                </c:pt>
                <c:pt idx="29">
                  <c:v>37</c:v>
                </c:pt>
                <c:pt idx="30">
                  <c:v>38</c:v>
                </c:pt>
                <c:pt idx="31">
                  <c:v>37</c:v>
                </c:pt>
                <c:pt idx="32">
                  <c:v>35</c:v>
                </c:pt>
                <c:pt idx="33">
                  <c:v>43</c:v>
                </c:pt>
                <c:pt idx="34">
                  <c:v>40</c:v>
                </c:pt>
                <c:pt idx="35">
                  <c:v>38</c:v>
                </c:pt>
                <c:pt idx="36">
                  <c:v>40</c:v>
                </c:pt>
                <c:pt idx="37">
                  <c:v>36</c:v>
                </c:pt>
                <c:pt idx="38">
                  <c:v>38</c:v>
                </c:pt>
                <c:pt idx="39">
                  <c:v>39</c:v>
                </c:pt>
                <c:pt idx="40">
                  <c:v>41</c:v>
                </c:pt>
                <c:pt idx="41">
                  <c:v>44</c:v>
                </c:pt>
              </c:numCache>
            </c:numRef>
          </c:val>
          <c:extLst>
            <c:ext xmlns:c16="http://schemas.microsoft.com/office/drawing/2014/chart" uri="{C3380CC4-5D6E-409C-BE32-E72D297353CC}">
              <c16:uniqueId val="{00000001-2EEC-D549-84E0-0D66C9E630CC}"/>
            </c:ext>
          </c:extLst>
        </c:ser>
        <c:dLbls>
          <c:showLegendKey val="0"/>
          <c:showVal val="0"/>
          <c:showCatName val="0"/>
          <c:showSerName val="0"/>
          <c:showPercent val="0"/>
          <c:showBubbleSize val="0"/>
        </c:dLbls>
        <c:axId val="1292196192"/>
        <c:axId val="1282005760"/>
      </c:areaChart>
      <c:dateAx>
        <c:axId val="1292196192"/>
        <c:scaling>
          <c:orientation val="minMax"/>
        </c:scaling>
        <c:delete val="0"/>
        <c:axPos val="b"/>
        <c:numFmt formatCode="[$-409]mmm\-yy;@" sourceLinked="0"/>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noFill/>
                <a:latin typeface="+mn-lt"/>
                <a:ea typeface="+mn-ea"/>
                <a:cs typeface="+mn-cs"/>
              </a:defRPr>
            </a:pPr>
            <a:endParaRPr lang="en-US"/>
          </a:p>
        </c:txPr>
        <c:crossAx val="1282005760"/>
        <c:crosses val="autoZero"/>
        <c:auto val="1"/>
        <c:lblOffset val="100"/>
        <c:baseTimeUnit val="days"/>
        <c:majorUnit val="4"/>
        <c:majorTimeUnit val="months"/>
        <c:minorUnit val="4"/>
        <c:minorTimeUnit val="months"/>
      </c:dateAx>
      <c:valAx>
        <c:axId val="128200576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rgbClr val="002060"/>
                </a:solidFill>
                <a:latin typeface="+mn-lt"/>
                <a:ea typeface="+mn-ea"/>
                <a:cs typeface="+mn-cs"/>
              </a:defRPr>
            </a:pPr>
            <a:endParaRPr lang="en-US"/>
          </a:p>
        </c:txPr>
        <c:crossAx val="1292196192"/>
        <c:crossesAt val="43101"/>
        <c:crossBetween val="midCat"/>
      </c:valAx>
      <c:spPr>
        <a:noFill/>
        <a:ln w="25400">
          <a:noFill/>
        </a:ln>
        <a:effectLst/>
      </c:spPr>
    </c:plotArea>
    <c:plotVisOnly val="1"/>
    <c:dispBlanksAs val="zero"/>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Series 1</c:v>
                </c:pt>
              </c:strCache>
            </c:strRef>
          </c:tx>
          <c:spPr>
            <a:ln w="28575" cap="rnd">
              <a:solidFill>
                <a:srgbClr val="00B0F0"/>
              </a:solidFill>
              <a:round/>
            </a:ln>
            <a:effectLst/>
          </c:spPr>
          <c:marker>
            <c:symbol val="circle"/>
            <c:size val="5"/>
            <c:spPr>
              <a:solidFill>
                <a:srgbClr val="00B0F0"/>
              </a:solidFill>
              <a:ln w="28575">
                <a:solidFill>
                  <a:srgbClr val="00B0F0"/>
                </a:solidFill>
              </a:ln>
              <a:effectLst/>
            </c:spPr>
          </c:marker>
          <c:dLbls>
            <c:dLbl>
              <c:idx val="0"/>
              <c:layout>
                <c:manualLayout>
                  <c:x val="5.1925472636596894E-2"/>
                  <c:y val="3.830653546385406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6D2F-FA4D-9BFD-181E0972ED6E}"/>
                </c:ext>
              </c:extLst>
            </c:dLbl>
            <c:dLbl>
              <c:idx val="1"/>
              <c:layout>
                <c:manualLayout>
                  <c:x val="0"/>
                  <c:y val="-0.1326024536674497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D2F-FA4D-9BFD-181E0972ED6E}"/>
                </c:ext>
              </c:extLst>
            </c:dLbl>
            <c:dLbl>
              <c:idx val="2"/>
              <c:layout>
                <c:manualLayout>
                  <c:x val="-1.503870397732798E-16"/>
                  <c:y val="-0.1491777603758809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6D2F-FA4D-9BFD-181E0972ED6E}"/>
                </c:ext>
              </c:extLst>
            </c:dLbl>
            <c:dLbl>
              <c:idx val="3"/>
              <c:layout>
                <c:manualLayout>
                  <c:x val="0"/>
                  <c:y val="-0.1160271469590185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6D2F-FA4D-9BFD-181E0972ED6E}"/>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rgbClr val="00206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rgbClr val="002060"/>
                      </a:solidFill>
                      <a:round/>
                    </a:ln>
                    <a:effectLst/>
                  </c:spPr>
                </c15:leaderLines>
              </c:ext>
            </c:extLst>
          </c:dLbls>
          <c:cat>
            <c:numRef>
              <c:f>Sheet1!$A$2:$A$5</c:f>
              <c:numCache>
                <c:formatCode>General</c:formatCode>
                <c:ptCount val="4"/>
                <c:pt idx="0">
                  <c:v>2018</c:v>
                </c:pt>
                <c:pt idx="1">
                  <c:v>2019</c:v>
                </c:pt>
                <c:pt idx="2">
                  <c:v>2020</c:v>
                </c:pt>
                <c:pt idx="3">
                  <c:v>2021</c:v>
                </c:pt>
              </c:numCache>
            </c:numRef>
          </c:cat>
          <c:val>
            <c:numRef>
              <c:f>Sheet1!$B$2:$B$5</c:f>
              <c:numCache>
                <c:formatCode>0%</c:formatCode>
                <c:ptCount val="4"/>
                <c:pt idx="0">
                  <c:v>0.14000000000000001</c:v>
                </c:pt>
                <c:pt idx="1">
                  <c:v>0.02</c:v>
                </c:pt>
                <c:pt idx="2">
                  <c:v>0.03</c:v>
                </c:pt>
                <c:pt idx="3">
                  <c:v>0.02</c:v>
                </c:pt>
              </c:numCache>
            </c:numRef>
          </c:val>
          <c:smooth val="0"/>
          <c:extLst>
            <c:ext xmlns:c16="http://schemas.microsoft.com/office/drawing/2014/chart" uri="{C3380CC4-5D6E-409C-BE32-E72D297353CC}">
              <c16:uniqueId val="{00000004-6D2F-FA4D-9BFD-181E0972ED6E}"/>
            </c:ext>
          </c:extLst>
        </c:ser>
        <c:dLbls>
          <c:showLegendKey val="0"/>
          <c:showVal val="0"/>
          <c:showCatName val="0"/>
          <c:showSerName val="0"/>
          <c:showPercent val="0"/>
          <c:showBubbleSize val="0"/>
        </c:dLbls>
        <c:marker val="1"/>
        <c:smooth val="0"/>
        <c:axId val="624980160"/>
        <c:axId val="625527040"/>
      </c:lineChart>
      <c:catAx>
        <c:axId val="6249801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rgbClr val="002060"/>
                </a:solidFill>
                <a:latin typeface="+mn-lt"/>
                <a:ea typeface="+mn-ea"/>
                <a:cs typeface="+mn-cs"/>
              </a:defRPr>
            </a:pPr>
            <a:endParaRPr lang="en-US"/>
          </a:p>
        </c:txPr>
        <c:crossAx val="625527040"/>
        <c:crosses val="autoZero"/>
        <c:auto val="1"/>
        <c:lblAlgn val="ctr"/>
        <c:lblOffset val="100"/>
        <c:noMultiLvlLbl val="0"/>
      </c:catAx>
      <c:valAx>
        <c:axId val="62552704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rgbClr val="002060"/>
                </a:solidFill>
                <a:latin typeface="+mn-lt"/>
                <a:ea typeface="+mn-ea"/>
                <a:cs typeface="+mn-cs"/>
              </a:defRPr>
            </a:pPr>
            <a:endParaRPr lang="en-US"/>
          </a:p>
        </c:txPr>
        <c:crossAx val="62498016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w="28575" cap="rnd">
              <a:solidFill>
                <a:srgbClr val="00B0F0"/>
              </a:solidFill>
              <a:round/>
            </a:ln>
            <a:effectLst/>
          </c:spPr>
          <c:marker>
            <c:symbol val="none"/>
          </c:marker>
          <c:cat>
            <c:numRef>
              <c:f>'PWER CR Monthly'!$A$3:$A$44</c:f>
              <c:numCache>
                <c:formatCode>mmm\-yy</c:formatCode>
                <c:ptCount val="42"/>
                <c:pt idx="0">
                  <c:v>43101</c:v>
                </c:pt>
                <c:pt idx="1">
                  <c:v>43132</c:v>
                </c:pt>
                <c:pt idx="2">
                  <c:v>43160</c:v>
                </c:pt>
                <c:pt idx="3">
                  <c:v>43191</c:v>
                </c:pt>
                <c:pt idx="4">
                  <c:v>43221</c:v>
                </c:pt>
                <c:pt idx="5">
                  <c:v>43252</c:v>
                </c:pt>
                <c:pt idx="6">
                  <c:v>43282</c:v>
                </c:pt>
                <c:pt idx="7">
                  <c:v>43313</c:v>
                </c:pt>
                <c:pt idx="8">
                  <c:v>43344</c:v>
                </c:pt>
                <c:pt idx="9">
                  <c:v>43374</c:v>
                </c:pt>
                <c:pt idx="10">
                  <c:v>43405</c:v>
                </c:pt>
                <c:pt idx="11">
                  <c:v>43435</c:v>
                </c:pt>
                <c:pt idx="12">
                  <c:v>43466</c:v>
                </c:pt>
                <c:pt idx="13">
                  <c:v>43497</c:v>
                </c:pt>
                <c:pt idx="14">
                  <c:v>43525</c:v>
                </c:pt>
                <c:pt idx="15">
                  <c:v>43556</c:v>
                </c:pt>
                <c:pt idx="16">
                  <c:v>43586</c:v>
                </c:pt>
                <c:pt idx="17">
                  <c:v>43617</c:v>
                </c:pt>
                <c:pt idx="18">
                  <c:v>43647</c:v>
                </c:pt>
                <c:pt idx="19">
                  <c:v>43678</c:v>
                </c:pt>
                <c:pt idx="20">
                  <c:v>43709</c:v>
                </c:pt>
                <c:pt idx="21">
                  <c:v>43739</c:v>
                </c:pt>
                <c:pt idx="22">
                  <c:v>43770</c:v>
                </c:pt>
                <c:pt idx="23">
                  <c:v>43800</c:v>
                </c:pt>
                <c:pt idx="24">
                  <c:v>43831</c:v>
                </c:pt>
                <c:pt idx="25">
                  <c:v>43862</c:v>
                </c:pt>
                <c:pt idx="26">
                  <c:v>43891</c:v>
                </c:pt>
                <c:pt idx="27">
                  <c:v>43922</c:v>
                </c:pt>
                <c:pt idx="28">
                  <c:v>43952</c:v>
                </c:pt>
                <c:pt idx="29">
                  <c:v>43983</c:v>
                </c:pt>
                <c:pt idx="30">
                  <c:v>44013</c:v>
                </c:pt>
                <c:pt idx="31">
                  <c:v>44044</c:v>
                </c:pt>
                <c:pt idx="32">
                  <c:v>44075</c:v>
                </c:pt>
                <c:pt idx="33">
                  <c:v>44105</c:v>
                </c:pt>
                <c:pt idx="34">
                  <c:v>44136</c:v>
                </c:pt>
                <c:pt idx="35">
                  <c:v>44166</c:v>
                </c:pt>
                <c:pt idx="36">
                  <c:v>44197</c:v>
                </c:pt>
                <c:pt idx="37">
                  <c:v>44228</c:v>
                </c:pt>
                <c:pt idx="38">
                  <c:v>44256</c:v>
                </c:pt>
                <c:pt idx="39">
                  <c:v>44287</c:v>
                </c:pt>
                <c:pt idx="40">
                  <c:v>44317</c:v>
                </c:pt>
                <c:pt idx="41">
                  <c:v>44348</c:v>
                </c:pt>
              </c:numCache>
            </c:numRef>
          </c:cat>
          <c:val>
            <c:numRef>
              <c:f>'PWER CR Monthly'!$B$3:$B$44</c:f>
              <c:numCache>
                <c:formatCode>0</c:formatCode>
                <c:ptCount val="42"/>
                <c:pt idx="0">
                  <c:v>22.96</c:v>
                </c:pt>
                <c:pt idx="1">
                  <c:v>20.95</c:v>
                </c:pt>
                <c:pt idx="2">
                  <c:v>19.21</c:v>
                </c:pt>
                <c:pt idx="3">
                  <c:v>16.14</c:v>
                </c:pt>
                <c:pt idx="4">
                  <c:v>17.22</c:v>
                </c:pt>
                <c:pt idx="5">
                  <c:v>18.420000000000002</c:v>
                </c:pt>
                <c:pt idx="6">
                  <c:v>18.12</c:v>
                </c:pt>
                <c:pt idx="7">
                  <c:v>16.22</c:v>
                </c:pt>
                <c:pt idx="8">
                  <c:v>17.14</c:v>
                </c:pt>
                <c:pt idx="9">
                  <c:v>20.66</c:v>
                </c:pt>
                <c:pt idx="10">
                  <c:v>17.989999999999998</c:v>
                </c:pt>
                <c:pt idx="11">
                  <c:v>25.43</c:v>
                </c:pt>
                <c:pt idx="12">
                  <c:v>15.9</c:v>
                </c:pt>
                <c:pt idx="13">
                  <c:v>18.64</c:v>
                </c:pt>
                <c:pt idx="14">
                  <c:v>15.25</c:v>
                </c:pt>
                <c:pt idx="15">
                  <c:v>16.440000000000001</c:v>
                </c:pt>
                <c:pt idx="16">
                  <c:v>10</c:v>
                </c:pt>
                <c:pt idx="17">
                  <c:v>10.89</c:v>
                </c:pt>
                <c:pt idx="18">
                  <c:v>13.07</c:v>
                </c:pt>
                <c:pt idx="19">
                  <c:v>13.04</c:v>
                </c:pt>
                <c:pt idx="20">
                  <c:v>14.33</c:v>
                </c:pt>
                <c:pt idx="21">
                  <c:v>14.77</c:v>
                </c:pt>
                <c:pt idx="22">
                  <c:v>18.32</c:v>
                </c:pt>
                <c:pt idx="23">
                  <c:v>14.7</c:v>
                </c:pt>
                <c:pt idx="24">
                  <c:v>13.37</c:v>
                </c:pt>
                <c:pt idx="25">
                  <c:v>13.26</c:v>
                </c:pt>
                <c:pt idx="26">
                  <c:v>10.1</c:v>
                </c:pt>
                <c:pt idx="27">
                  <c:v>9.1</c:v>
                </c:pt>
                <c:pt idx="28">
                  <c:v>14.07</c:v>
                </c:pt>
                <c:pt idx="29">
                  <c:v>12.28</c:v>
                </c:pt>
                <c:pt idx="30">
                  <c:v>14.1</c:v>
                </c:pt>
                <c:pt idx="31">
                  <c:v>12.79</c:v>
                </c:pt>
                <c:pt idx="32">
                  <c:v>13.28</c:v>
                </c:pt>
                <c:pt idx="33">
                  <c:v>16.72</c:v>
                </c:pt>
                <c:pt idx="34">
                  <c:v>16.52</c:v>
                </c:pt>
                <c:pt idx="35">
                  <c:v>12.64</c:v>
                </c:pt>
                <c:pt idx="36">
                  <c:v>16.64</c:v>
                </c:pt>
                <c:pt idx="37">
                  <c:v>11.5</c:v>
                </c:pt>
                <c:pt idx="38">
                  <c:v>11.44</c:v>
                </c:pt>
                <c:pt idx="39">
                  <c:v>13.37</c:v>
                </c:pt>
                <c:pt idx="40">
                  <c:v>11.21</c:v>
                </c:pt>
                <c:pt idx="41">
                  <c:v>13.92</c:v>
                </c:pt>
              </c:numCache>
            </c:numRef>
          </c:val>
          <c:smooth val="0"/>
          <c:extLst>
            <c:ext xmlns:c16="http://schemas.microsoft.com/office/drawing/2014/chart" uri="{C3380CC4-5D6E-409C-BE32-E72D297353CC}">
              <c16:uniqueId val="{00000000-F6A1-194D-89B4-885E5C8A28E6}"/>
            </c:ext>
          </c:extLst>
        </c:ser>
        <c:dLbls>
          <c:showLegendKey val="0"/>
          <c:showVal val="0"/>
          <c:showCatName val="0"/>
          <c:showSerName val="0"/>
          <c:showPercent val="0"/>
          <c:showBubbleSize val="0"/>
        </c:dLbls>
        <c:smooth val="0"/>
        <c:axId val="645501768"/>
        <c:axId val="645501440"/>
      </c:lineChart>
      <c:dateAx>
        <c:axId val="645501768"/>
        <c:scaling>
          <c:orientation val="minMax"/>
        </c:scaling>
        <c:delete val="1"/>
        <c:axPos val="b"/>
        <c:numFmt formatCode="mmm\-yy" sourceLinked="1"/>
        <c:majorTickMark val="out"/>
        <c:minorTickMark val="none"/>
        <c:tickLblPos val="nextTo"/>
        <c:crossAx val="645501440"/>
        <c:crosses val="autoZero"/>
        <c:auto val="1"/>
        <c:lblOffset val="100"/>
        <c:baseTimeUnit val="months"/>
      </c:dateAx>
      <c:valAx>
        <c:axId val="645501440"/>
        <c:scaling>
          <c:orientation val="minMax"/>
          <c:max val="30"/>
          <c:min val="5"/>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rgbClr val="002060"/>
                </a:solidFill>
                <a:latin typeface="+mn-lt"/>
                <a:ea typeface="+mn-ea"/>
                <a:cs typeface="+mn-cs"/>
              </a:defRPr>
            </a:pPr>
            <a:endParaRPr lang="en-US"/>
          </a:p>
        </c:txPr>
        <c:crossAx val="645501768"/>
        <c:crosses val="autoZero"/>
        <c:crossBetween val="between"/>
        <c:majorUnit val="5"/>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w="28575" cap="rnd">
              <a:solidFill>
                <a:srgbClr val="00B0F0"/>
              </a:solidFill>
              <a:round/>
            </a:ln>
            <a:effectLst/>
          </c:spPr>
          <c:marker>
            <c:symbol val="none"/>
          </c:marker>
          <c:cat>
            <c:numRef>
              <c:f>'PWER CT Monthly'!$A$3:$A$44</c:f>
              <c:numCache>
                <c:formatCode>mmm\-yy</c:formatCode>
                <c:ptCount val="42"/>
                <c:pt idx="0">
                  <c:v>43101</c:v>
                </c:pt>
                <c:pt idx="1">
                  <c:v>43132</c:v>
                </c:pt>
                <c:pt idx="2">
                  <c:v>43160</c:v>
                </c:pt>
                <c:pt idx="3">
                  <c:v>43191</c:v>
                </c:pt>
                <c:pt idx="4">
                  <c:v>43221</c:v>
                </c:pt>
                <c:pt idx="5">
                  <c:v>43252</c:v>
                </c:pt>
                <c:pt idx="6">
                  <c:v>43282</c:v>
                </c:pt>
                <c:pt idx="7">
                  <c:v>43313</c:v>
                </c:pt>
                <c:pt idx="8">
                  <c:v>43344</c:v>
                </c:pt>
                <c:pt idx="9">
                  <c:v>43374</c:v>
                </c:pt>
                <c:pt idx="10">
                  <c:v>43405</c:v>
                </c:pt>
                <c:pt idx="11">
                  <c:v>43435</c:v>
                </c:pt>
                <c:pt idx="12">
                  <c:v>43466</c:v>
                </c:pt>
                <c:pt idx="13">
                  <c:v>43497</c:v>
                </c:pt>
                <c:pt idx="14">
                  <c:v>43525</c:v>
                </c:pt>
                <c:pt idx="15">
                  <c:v>43556</c:v>
                </c:pt>
                <c:pt idx="16">
                  <c:v>43586</c:v>
                </c:pt>
                <c:pt idx="17">
                  <c:v>43617</c:v>
                </c:pt>
                <c:pt idx="18">
                  <c:v>43647</c:v>
                </c:pt>
                <c:pt idx="19">
                  <c:v>43678</c:v>
                </c:pt>
                <c:pt idx="20">
                  <c:v>43709</c:v>
                </c:pt>
                <c:pt idx="21">
                  <c:v>43739</c:v>
                </c:pt>
                <c:pt idx="22">
                  <c:v>43770</c:v>
                </c:pt>
                <c:pt idx="23">
                  <c:v>43800</c:v>
                </c:pt>
                <c:pt idx="24">
                  <c:v>43831</c:v>
                </c:pt>
                <c:pt idx="25">
                  <c:v>43862</c:v>
                </c:pt>
                <c:pt idx="26">
                  <c:v>43891</c:v>
                </c:pt>
                <c:pt idx="27">
                  <c:v>43922</c:v>
                </c:pt>
                <c:pt idx="28">
                  <c:v>43952</c:v>
                </c:pt>
                <c:pt idx="29">
                  <c:v>43983</c:v>
                </c:pt>
                <c:pt idx="30">
                  <c:v>44013</c:v>
                </c:pt>
                <c:pt idx="31">
                  <c:v>44044</c:v>
                </c:pt>
                <c:pt idx="32">
                  <c:v>44075</c:v>
                </c:pt>
                <c:pt idx="33">
                  <c:v>44105</c:v>
                </c:pt>
                <c:pt idx="34">
                  <c:v>44136</c:v>
                </c:pt>
                <c:pt idx="35">
                  <c:v>44166</c:v>
                </c:pt>
                <c:pt idx="36">
                  <c:v>44197</c:v>
                </c:pt>
                <c:pt idx="37">
                  <c:v>44228</c:v>
                </c:pt>
                <c:pt idx="38">
                  <c:v>44256</c:v>
                </c:pt>
                <c:pt idx="39">
                  <c:v>44287</c:v>
                </c:pt>
                <c:pt idx="40">
                  <c:v>44317</c:v>
                </c:pt>
                <c:pt idx="41">
                  <c:v>44348</c:v>
                </c:pt>
              </c:numCache>
            </c:numRef>
          </c:cat>
          <c:val>
            <c:numRef>
              <c:f>'PWER CT Monthly'!$B$3:$B$44</c:f>
              <c:numCache>
                <c:formatCode>0</c:formatCode>
                <c:ptCount val="42"/>
                <c:pt idx="0">
                  <c:v>34.86</c:v>
                </c:pt>
                <c:pt idx="1">
                  <c:v>30.02</c:v>
                </c:pt>
                <c:pt idx="2">
                  <c:v>27.05</c:v>
                </c:pt>
                <c:pt idx="3">
                  <c:v>26.01</c:v>
                </c:pt>
                <c:pt idx="4">
                  <c:v>29.82</c:v>
                </c:pt>
                <c:pt idx="5">
                  <c:v>27.62</c:v>
                </c:pt>
                <c:pt idx="6">
                  <c:v>25.82</c:v>
                </c:pt>
                <c:pt idx="7">
                  <c:v>27.2</c:v>
                </c:pt>
                <c:pt idx="8">
                  <c:v>25.08</c:v>
                </c:pt>
                <c:pt idx="9">
                  <c:v>30.09</c:v>
                </c:pt>
                <c:pt idx="10">
                  <c:v>32.880000000000003</c:v>
                </c:pt>
                <c:pt idx="11">
                  <c:v>37.229999999999997</c:v>
                </c:pt>
                <c:pt idx="12">
                  <c:v>37</c:v>
                </c:pt>
                <c:pt idx="13">
                  <c:v>31</c:v>
                </c:pt>
                <c:pt idx="14">
                  <c:v>24.69</c:v>
                </c:pt>
                <c:pt idx="15">
                  <c:v>26.58</c:v>
                </c:pt>
                <c:pt idx="16">
                  <c:v>24.58</c:v>
                </c:pt>
                <c:pt idx="17">
                  <c:v>19</c:v>
                </c:pt>
                <c:pt idx="18">
                  <c:v>22.94</c:v>
                </c:pt>
                <c:pt idx="19">
                  <c:v>23.15</c:v>
                </c:pt>
                <c:pt idx="20">
                  <c:v>24.05</c:v>
                </c:pt>
                <c:pt idx="21">
                  <c:v>18.73</c:v>
                </c:pt>
                <c:pt idx="22">
                  <c:v>22.67</c:v>
                </c:pt>
                <c:pt idx="23">
                  <c:v>26.3</c:v>
                </c:pt>
                <c:pt idx="24">
                  <c:v>23.6</c:v>
                </c:pt>
                <c:pt idx="25">
                  <c:v>23.79</c:v>
                </c:pt>
                <c:pt idx="26">
                  <c:v>20.46</c:v>
                </c:pt>
                <c:pt idx="27">
                  <c:v>17.21</c:v>
                </c:pt>
                <c:pt idx="28">
                  <c:v>24.74</c:v>
                </c:pt>
                <c:pt idx="29">
                  <c:v>22.75</c:v>
                </c:pt>
                <c:pt idx="30">
                  <c:v>23.04</c:v>
                </c:pt>
                <c:pt idx="31">
                  <c:v>24.43</c:v>
                </c:pt>
                <c:pt idx="32">
                  <c:v>21.93</c:v>
                </c:pt>
                <c:pt idx="33">
                  <c:v>27.89</c:v>
                </c:pt>
                <c:pt idx="34">
                  <c:v>25.06</c:v>
                </c:pt>
                <c:pt idx="35">
                  <c:v>24.72</c:v>
                </c:pt>
                <c:pt idx="36">
                  <c:v>24.92</c:v>
                </c:pt>
                <c:pt idx="37">
                  <c:v>22.37</c:v>
                </c:pt>
                <c:pt idx="38">
                  <c:v>24.81</c:v>
                </c:pt>
                <c:pt idx="39">
                  <c:v>25.8</c:v>
                </c:pt>
                <c:pt idx="40">
                  <c:v>28.23</c:v>
                </c:pt>
                <c:pt idx="41">
                  <c:v>29.87</c:v>
                </c:pt>
              </c:numCache>
            </c:numRef>
          </c:val>
          <c:smooth val="0"/>
          <c:extLst>
            <c:ext xmlns:c16="http://schemas.microsoft.com/office/drawing/2014/chart" uri="{C3380CC4-5D6E-409C-BE32-E72D297353CC}">
              <c16:uniqueId val="{00000000-34B6-474A-B331-AB4AAC22124D}"/>
            </c:ext>
          </c:extLst>
        </c:ser>
        <c:dLbls>
          <c:showLegendKey val="0"/>
          <c:showVal val="0"/>
          <c:showCatName val="0"/>
          <c:showSerName val="0"/>
          <c:showPercent val="0"/>
          <c:showBubbleSize val="0"/>
        </c:dLbls>
        <c:smooth val="0"/>
        <c:axId val="701823944"/>
        <c:axId val="701820992"/>
      </c:lineChart>
      <c:dateAx>
        <c:axId val="701823944"/>
        <c:scaling>
          <c:orientation val="minMax"/>
        </c:scaling>
        <c:delete val="1"/>
        <c:axPos val="b"/>
        <c:numFmt formatCode="mmm\-yy" sourceLinked="1"/>
        <c:majorTickMark val="out"/>
        <c:minorTickMark val="none"/>
        <c:tickLblPos val="nextTo"/>
        <c:crossAx val="701820992"/>
        <c:crosses val="autoZero"/>
        <c:auto val="1"/>
        <c:lblOffset val="100"/>
        <c:baseTimeUnit val="months"/>
      </c:dateAx>
      <c:valAx>
        <c:axId val="701820992"/>
        <c:scaling>
          <c:orientation val="minMax"/>
          <c:max val="40"/>
          <c:min val="15"/>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rgbClr val="002060"/>
                </a:solidFill>
                <a:latin typeface="+mn-lt"/>
                <a:ea typeface="+mn-ea"/>
                <a:cs typeface="+mn-cs"/>
              </a:defRPr>
            </a:pPr>
            <a:endParaRPr lang="en-US"/>
          </a:p>
        </c:txPr>
        <c:crossAx val="701823944"/>
        <c:crosses val="autoZero"/>
        <c:crossBetween val="between"/>
        <c:majorUnit val="5"/>
        <c:minorUnit val="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CBF77B6-06AB-43A3-89A4-8CD1677993D0}" type="datetimeFigureOut">
              <a:rPr lang="en-CA" smtClean="0"/>
              <a:t>2021-10-22</a:t>
            </a:fld>
            <a:endParaRPr lang="en-CA"/>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2762B2D-468D-4837-8CAA-70AF425658B8}" type="slidenum">
              <a:rPr lang="en-CA" smtClean="0"/>
              <a:t>‹#›</a:t>
            </a:fld>
            <a:endParaRPr lang="en-CA"/>
          </a:p>
        </p:txBody>
      </p:sp>
      <p:pic>
        <p:nvPicPr>
          <p:cNvPr id="1026" name="Picture 2" descr="I:\Dockets\1421 SmallStuff GE PPT\Graphics\GE Grey.e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39312" y="65216"/>
            <a:ext cx="579375" cy="579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60291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B6804B0-AD37-4623-8498-3C9AE39E25E5}" type="datetimeFigureOut">
              <a:rPr lang="en-CA" smtClean="0"/>
              <a:t>2021-10-22</a:t>
            </a:fld>
            <a:endParaRPr lang="en-CA"/>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377687" y="4343400"/>
            <a:ext cx="6102626" cy="4114800"/>
          </a:xfrm>
          <a:prstGeom prst="rect">
            <a:avLst/>
          </a:prstGeom>
        </p:spPr>
        <p:txBody>
          <a:bodyPr vert="horz" lIns="0" tIns="0" rIns="0" bIns="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0CDABC8-FD09-47BC-822A-A981D494E0D7}" type="slidenum">
              <a:rPr lang="en-CA" smtClean="0"/>
              <a:t>‹#›</a:t>
            </a:fld>
            <a:endParaRPr lang="en-CA"/>
          </a:p>
        </p:txBody>
      </p:sp>
      <p:pic>
        <p:nvPicPr>
          <p:cNvPr id="8" name="Picture 2" descr="I:\Dockets\1421 SmallStuff GE PPT\Graphics\GE Grey.em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39312" y="65216"/>
            <a:ext cx="579375" cy="579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48577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228600" indent="0" algn="l" defTabSz="914400" rtl="0" eaLnBrk="1" latinLnBrk="0" hangingPunct="1">
      <a:defRPr sz="1200" kern="1200">
        <a:solidFill>
          <a:schemeClr val="tx1"/>
        </a:solidFill>
        <a:latin typeface="+mn-lt"/>
        <a:ea typeface="+mn-ea"/>
        <a:cs typeface="+mn-cs"/>
      </a:defRPr>
    </a:lvl2pPr>
    <a:lvl3pPr marL="457200" indent="0" algn="l" defTabSz="914400" rtl="0" eaLnBrk="1" latinLnBrk="0" hangingPunct="1">
      <a:defRPr sz="1200" kern="1200">
        <a:solidFill>
          <a:schemeClr val="tx1"/>
        </a:solidFill>
        <a:latin typeface="+mn-lt"/>
        <a:ea typeface="+mn-ea"/>
        <a:cs typeface="+mn-cs"/>
      </a:defRPr>
    </a:lvl3pPr>
    <a:lvl4pPr marL="685800" indent="0" algn="l" defTabSz="914400" rtl="0" eaLnBrk="1" latinLnBrk="0" hangingPunct="1">
      <a:defRPr sz="1200" kern="1200">
        <a:solidFill>
          <a:schemeClr val="tx1"/>
        </a:solidFill>
        <a:latin typeface="+mn-lt"/>
        <a:ea typeface="+mn-ea"/>
        <a:cs typeface="+mn-cs"/>
      </a:defRPr>
    </a:lvl4pPr>
    <a:lvl5pPr marL="914400" indent="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Overview:</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Parkview Medical Center is a private, non-profit teaching hospital located in Pueblo, Colorado and the hospital has 370 licensed beds, seeing a volume of approximately 119,000 exams per year of which about 55,000 are from the Emergency Department.   Parkview and GE entered into an analytics partnership for over 3 years ago and continue to work together even through the 2020 pandemic.</a:t>
            </a:r>
          </a:p>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Data Rigor Accuracy:</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Many technologists were entering exam start and end times into RIS as the same time – so it appeared from a reporting perspective that the exam took 0 (zero) minutes.  Rick needed RIS entered exam times to be more reflective of the actual exam times so he could determine the following:</a:t>
            </a: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Asset evaluation and staff planning</a:t>
            </a: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Scheduled appointment time evaluation</a:t>
            </a:r>
          </a:p>
          <a:p>
            <a:pPr marL="342900" marR="0" lvl="0" indent="-342900">
              <a:lnSpc>
                <a:spcPct val="107000"/>
              </a:lnSpc>
              <a:spcBef>
                <a:spcPts val="0"/>
              </a:spcBef>
              <a:spcAft>
                <a:spcPts val="80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Set realistic exam time expectations for the ER and assist with justification for when exceptions / delays occur</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Rick explained to his staff that when they enter the same exam start and end times, they are essentially showing that they are doing no work since the total time for the exam is 0 minutes.  He explained that when he cannot show that it takes time to perform exams, it appears that less staff is needed.  However, if they are accurate with entering exam times, he might be able to show more staff is needed.  This resonated with his technologists.  With data from Analytics, Rick was able to track their progress over time and continued to stress how important their workflow changes were helping his reporting and planning purposes.</a:t>
            </a:r>
          </a:p>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ER Patient Wait and Throughput Times: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After the data rigor aspect saw enough improvement, Rick’s next step was to ensure the Radiology Department was providing the best service to the ER, he began tracking patient wait times (from exam order to exam begin) and patient throughput times (exam order to exam complete) for DR and CT modalities, the modalities with the highest ER volume.  The ability to measure and track these metrics over time was essential to Rick.  Armed with this knowledge, Rick and his staff were able to change processes allowing them to prioritize all ER patient activities.  </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Reducing the throughput times has provided the opportunity for an additional 3 patients/day or 22 patient/week to be performed.</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Although there is a slight increase in CT patient throughput in 2020 and 2021, it is reflective of today’s realities as the acuity level of patients has declined since March 2020, demanding cleaning protocols has increased the time between patient exams, along with the designation of 1 CT scanner specifically for COVID patients.  Due to this, Rick anticipated the CT throughput would be much lower, but pleasantly surprised to see only a minimal impact due to the additional process burden.</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80CDABC8-FD09-47BC-822A-A981D494E0D7}" type="slidenum">
              <a:rPr lang="en-CA" smtClean="0"/>
              <a:t>1</a:t>
            </a:fld>
            <a:endParaRPr lang="en-CA"/>
          </a:p>
        </p:txBody>
      </p:sp>
    </p:spTree>
    <p:extLst>
      <p:ext uri="{BB962C8B-B14F-4D97-AF65-F5344CB8AC3E}">
        <p14:creationId xmlns:p14="http://schemas.microsoft.com/office/powerpoint/2010/main" val="85623338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6.png"/><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7.png"/><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3" y="-8587"/>
            <a:ext cx="12207238" cy="6874623"/>
          </a:xfrm>
          <a:prstGeom prst="rect">
            <a:avLst/>
          </a:prstGeom>
        </p:spPr>
      </p:pic>
      <p:sp>
        <p:nvSpPr>
          <p:cNvPr id="2" name="Title 1"/>
          <p:cNvSpPr>
            <a:spLocks noGrp="1"/>
          </p:cNvSpPr>
          <p:nvPr>
            <p:ph type="ctrTitle" hasCustomPrompt="1"/>
          </p:nvPr>
        </p:nvSpPr>
        <p:spPr>
          <a:xfrm>
            <a:off x="1630554" y="1649413"/>
            <a:ext cx="9000934" cy="1554480"/>
          </a:xfrm>
        </p:spPr>
        <p:txBody>
          <a:bodyPr anchor="t" anchorCtr="0">
            <a:noAutofit/>
          </a:bodyPr>
          <a:lstStyle>
            <a:lvl1pPr algn="l">
              <a:lnSpc>
                <a:spcPct val="90000"/>
              </a:lnSpc>
              <a:defRPr sz="4800">
                <a:solidFill>
                  <a:schemeClr val="accent2"/>
                </a:solidFill>
              </a:defRPr>
            </a:lvl1pPr>
          </a:lstStyle>
          <a:p>
            <a:r>
              <a:rPr lang="en-US" dirty="0"/>
              <a:t>Title Slide Layout</a:t>
            </a:r>
            <a:endParaRPr lang="en-CA" dirty="0"/>
          </a:p>
        </p:txBody>
      </p:sp>
      <p:sp>
        <p:nvSpPr>
          <p:cNvPr id="4" name="Date Placeholder 3"/>
          <p:cNvSpPr>
            <a:spLocks noGrp="1"/>
          </p:cNvSpPr>
          <p:nvPr>
            <p:ph type="dt" sz="half" idx="10"/>
          </p:nvPr>
        </p:nvSpPr>
        <p:spPr>
          <a:xfrm>
            <a:off x="1627188" y="3657600"/>
            <a:ext cx="4467288" cy="254013"/>
          </a:xfrm>
          <a:prstGeom prst="rect">
            <a:avLst/>
          </a:prstGeom>
        </p:spPr>
        <p:txBody>
          <a:bodyPr/>
          <a:lstStyle>
            <a:lvl1pPr algn="l">
              <a:defRPr sz="1400" b="1">
                <a:solidFill>
                  <a:schemeClr val="accent2"/>
                </a:solidFill>
              </a:defRPr>
            </a:lvl1pPr>
          </a:lstStyle>
          <a:p>
            <a:fld id="{00CF3877-CFDF-480E-B631-EC1D98BE6A7E}" type="datetime4">
              <a:rPr lang="en-US" smtClean="0"/>
              <a:t>October 22, 2021</a:t>
            </a:fld>
            <a:endParaRPr lang="en-CA" dirty="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65760" y="365760"/>
            <a:ext cx="901153" cy="901153"/>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629475" y="3968496"/>
            <a:ext cx="8996362" cy="184666"/>
          </a:xfrm>
          <a:prstGeom prst="rect">
            <a:avLst/>
          </a:prstGeom>
          <a:noFill/>
        </p:spPr>
        <p:txBody>
          <a:bodyPr wrap="square" lIns="0" tIns="0" rIns="0" bIns="0" rtlCol="0">
            <a:spAutoFit/>
          </a:bodyPr>
          <a:lstStyle/>
          <a:p>
            <a:r>
              <a:rPr lang="en-CA" sz="1200" dirty="0">
                <a:solidFill>
                  <a:schemeClr val="accent2"/>
                </a:solidFill>
              </a:rPr>
              <a:t>Confidential. Not to be copied, distributed, or reproduced without prior approval. </a:t>
            </a:r>
          </a:p>
        </p:txBody>
      </p:sp>
      <p:sp>
        <p:nvSpPr>
          <p:cNvPr id="10" name="AutoShape 3"/>
          <p:cNvSpPr>
            <a:spLocks noChangeAspect="1" noChangeArrowheads="1" noTextEdit="1"/>
          </p:cNvSpPr>
          <p:nvPr userDrawn="1"/>
        </p:nvSpPr>
        <p:spPr bwMode="auto">
          <a:xfrm>
            <a:off x="365125" y="365125"/>
            <a:ext cx="901700" cy="90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p>
        </p:txBody>
      </p:sp>
    </p:spTree>
    <p:extLst>
      <p:ext uri="{BB962C8B-B14F-4D97-AF65-F5344CB8AC3E}">
        <p14:creationId xmlns:p14="http://schemas.microsoft.com/office/powerpoint/2010/main" val="31838329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hree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627188" y="219456"/>
            <a:ext cx="8992518" cy="914400"/>
          </a:xfrm>
        </p:spPr>
        <p:txBody>
          <a:bodyPr/>
          <a:lstStyle>
            <a:lvl1pPr>
              <a:defRPr/>
            </a:lvl1pPr>
          </a:lstStyle>
          <a:p>
            <a:r>
              <a:rPr lang="en-US" dirty="0"/>
              <a:t>Three Content Layout</a:t>
            </a:r>
            <a:endParaRPr lang="en-CA" dirty="0"/>
          </a:p>
        </p:txBody>
      </p:sp>
      <p:sp>
        <p:nvSpPr>
          <p:cNvPr id="3" name="Text Placeholder 2"/>
          <p:cNvSpPr>
            <a:spLocks noGrp="1"/>
          </p:cNvSpPr>
          <p:nvPr>
            <p:ph type="body" idx="1" hasCustomPrompt="1"/>
          </p:nvPr>
        </p:nvSpPr>
        <p:spPr>
          <a:xfrm>
            <a:off x="1623697" y="1133856"/>
            <a:ext cx="3209544" cy="338328"/>
          </a:xfrm>
        </p:spPr>
        <p:txBody>
          <a:bodyPr anchor="b">
            <a:noAutofit/>
          </a:bodyPr>
          <a:lstStyle>
            <a:lvl1pPr marL="0" indent="0">
              <a:lnSpc>
                <a:spcPct val="90000"/>
              </a:lnSpc>
              <a:spcBef>
                <a:spcPts val="0"/>
              </a:spcBef>
              <a:buNone/>
              <a:defRPr sz="1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Subtitle</a:t>
            </a:r>
          </a:p>
        </p:txBody>
      </p:sp>
      <p:sp>
        <p:nvSpPr>
          <p:cNvPr id="5" name="Text Placeholder 4"/>
          <p:cNvSpPr>
            <a:spLocks noGrp="1"/>
          </p:cNvSpPr>
          <p:nvPr>
            <p:ph type="body" sz="quarter" idx="3" hasCustomPrompt="1"/>
          </p:nvPr>
        </p:nvSpPr>
        <p:spPr>
          <a:xfrm>
            <a:off x="5078094" y="1133856"/>
            <a:ext cx="3209544" cy="338328"/>
          </a:xfrm>
        </p:spPr>
        <p:txBody>
          <a:bodyPr anchor="b">
            <a:noAutofit/>
          </a:bodyPr>
          <a:lstStyle>
            <a:lvl1pPr marL="0" indent="0">
              <a:lnSpc>
                <a:spcPct val="90000"/>
              </a:lnSpc>
              <a:spcBef>
                <a:spcPts val="0"/>
              </a:spcBef>
              <a:buNone/>
              <a:defRPr sz="1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Subtitle</a:t>
            </a:r>
          </a:p>
        </p:txBody>
      </p:sp>
      <p:sp>
        <p:nvSpPr>
          <p:cNvPr id="7" name="Date Placeholder 6"/>
          <p:cNvSpPr>
            <a:spLocks noGrp="1"/>
          </p:cNvSpPr>
          <p:nvPr>
            <p:ph type="dt" sz="half" idx="10"/>
          </p:nvPr>
        </p:nvSpPr>
        <p:spPr>
          <a:xfrm>
            <a:off x="9537192" y="6472936"/>
            <a:ext cx="1876388" cy="182880"/>
          </a:xfrm>
          <a:prstGeom prst="rect">
            <a:avLst/>
          </a:prstGeom>
        </p:spPr>
        <p:txBody>
          <a:bodyPr/>
          <a:lstStyle/>
          <a:p>
            <a:fld id="{BFD338E9-9B84-456F-A138-E8B55DBD0F42}" type="datetime4">
              <a:rPr lang="en-US" smtClean="0"/>
              <a:t>October 22, 2021</a:t>
            </a:fld>
            <a:endParaRPr lang="en-CA"/>
          </a:p>
        </p:txBody>
      </p:sp>
      <p:sp>
        <p:nvSpPr>
          <p:cNvPr id="8" name="Footer Placeholder 7"/>
          <p:cNvSpPr>
            <a:spLocks noGrp="1"/>
          </p:cNvSpPr>
          <p:nvPr>
            <p:ph type="ftr" sz="quarter" idx="11"/>
          </p:nvPr>
        </p:nvSpPr>
        <p:spPr>
          <a:xfrm>
            <a:off x="1627632" y="6472976"/>
            <a:ext cx="2688336" cy="182880"/>
          </a:xfrm>
          <a:prstGeom prst="rect">
            <a:avLst/>
          </a:prstGeom>
        </p:spPr>
        <p:txBody>
          <a:bodyPr/>
          <a:lstStyle/>
          <a:p>
            <a:r>
              <a:rPr lang="en-US"/>
              <a:t>Insert&gt;Header &amp; Footer&gt;Footer, then Apply to All to set Presentation Title</a:t>
            </a:r>
            <a:endParaRPr lang="en-CA"/>
          </a:p>
        </p:txBody>
      </p:sp>
      <p:sp>
        <p:nvSpPr>
          <p:cNvPr id="9" name="Slide Number Placeholder 8"/>
          <p:cNvSpPr>
            <a:spLocks noGrp="1"/>
          </p:cNvSpPr>
          <p:nvPr>
            <p:ph type="sldNum" sz="quarter" idx="12"/>
          </p:nvPr>
        </p:nvSpPr>
        <p:spPr/>
        <p:txBody>
          <a:bodyPr/>
          <a:lstStyle/>
          <a:p>
            <a:fld id="{00E6A5BD-C011-4A45-AA3A-201790FB7F2B}" type="slidenum">
              <a:rPr lang="en-CA" smtClean="0"/>
              <a:t>‹#›</a:t>
            </a:fld>
            <a:endParaRPr lang="en-CA"/>
          </a:p>
        </p:txBody>
      </p:sp>
      <p:cxnSp>
        <p:nvCxnSpPr>
          <p:cNvPr id="11" name="Straight Connector 10"/>
          <p:cNvCxnSpPr/>
          <p:nvPr/>
        </p:nvCxnSpPr>
        <p:spPr>
          <a:xfrm>
            <a:off x="1626345" y="1649541"/>
            <a:ext cx="3209544" cy="0"/>
          </a:xfrm>
          <a:prstGeom prst="line">
            <a:avLst/>
          </a:prstGeom>
          <a:ln w="19050">
            <a:gradFill>
              <a:gsLst>
                <a:gs pos="0">
                  <a:schemeClr val="bg1"/>
                </a:gs>
                <a:gs pos="25000">
                  <a:schemeClr val="accent1">
                    <a:tint val="44500"/>
                    <a:satMod val="160000"/>
                  </a:schemeClr>
                </a:gs>
                <a:gs pos="100000">
                  <a:schemeClr val="accent1"/>
                </a:gs>
              </a:gsLst>
              <a:lin ang="0" scaled="0"/>
            </a:gra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5078095" y="1649541"/>
            <a:ext cx="3209544" cy="0"/>
          </a:xfrm>
          <a:prstGeom prst="line">
            <a:avLst/>
          </a:prstGeom>
          <a:ln w="19050">
            <a:gradFill>
              <a:gsLst>
                <a:gs pos="0">
                  <a:schemeClr val="bg1"/>
                </a:gs>
                <a:gs pos="25000">
                  <a:schemeClr val="accent1">
                    <a:tint val="44500"/>
                    <a:satMod val="160000"/>
                  </a:schemeClr>
                </a:gs>
                <a:gs pos="100000">
                  <a:schemeClr val="accent1"/>
                </a:gs>
              </a:gsLst>
              <a:lin ang="0" scaled="0"/>
            </a:gradFill>
          </a:ln>
        </p:spPr>
        <p:style>
          <a:lnRef idx="1">
            <a:schemeClr val="accent1"/>
          </a:lnRef>
          <a:fillRef idx="0">
            <a:schemeClr val="accent1"/>
          </a:fillRef>
          <a:effectRef idx="0">
            <a:schemeClr val="accent1"/>
          </a:effectRef>
          <a:fontRef idx="minor">
            <a:schemeClr val="tx1"/>
          </a:fontRef>
        </p:style>
      </p:cxnSp>
      <p:sp>
        <p:nvSpPr>
          <p:cNvPr id="15" name="Content Placeholder 14"/>
          <p:cNvSpPr>
            <a:spLocks noGrp="1"/>
          </p:cNvSpPr>
          <p:nvPr>
            <p:ph sz="quarter" idx="13"/>
          </p:nvPr>
        </p:nvSpPr>
        <p:spPr>
          <a:xfrm>
            <a:off x="1627188" y="1848930"/>
            <a:ext cx="3209544" cy="43434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19" name="Content Placeholder 18"/>
          <p:cNvSpPr>
            <a:spLocks noGrp="1"/>
          </p:cNvSpPr>
          <p:nvPr>
            <p:ph sz="quarter" idx="14"/>
          </p:nvPr>
        </p:nvSpPr>
        <p:spPr>
          <a:xfrm>
            <a:off x="5078095" y="1848930"/>
            <a:ext cx="3209544" cy="43434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cxnSp>
        <p:nvCxnSpPr>
          <p:cNvPr id="13" name="Straight Connector 12"/>
          <p:cNvCxnSpPr/>
          <p:nvPr/>
        </p:nvCxnSpPr>
        <p:spPr>
          <a:xfrm>
            <a:off x="8537956" y="1649413"/>
            <a:ext cx="3209544" cy="0"/>
          </a:xfrm>
          <a:prstGeom prst="line">
            <a:avLst/>
          </a:prstGeom>
          <a:ln w="19050">
            <a:gradFill>
              <a:gsLst>
                <a:gs pos="0">
                  <a:schemeClr val="bg1"/>
                </a:gs>
                <a:gs pos="25000">
                  <a:schemeClr val="accent1">
                    <a:tint val="44500"/>
                    <a:satMod val="160000"/>
                  </a:schemeClr>
                </a:gs>
                <a:gs pos="100000">
                  <a:schemeClr val="accent1"/>
                </a:gs>
              </a:gsLst>
              <a:lin ang="0" scaled="0"/>
            </a:gradFill>
          </a:ln>
        </p:spPr>
        <p:style>
          <a:lnRef idx="1">
            <a:schemeClr val="accent1"/>
          </a:lnRef>
          <a:fillRef idx="0">
            <a:schemeClr val="accent1"/>
          </a:fillRef>
          <a:effectRef idx="0">
            <a:schemeClr val="accent1"/>
          </a:effectRef>
          <a:fontRef idx="minor">
            <a:schemeClr val="tx1"/>
          </a:fontRef>
        </p:style>
      </p:cxnSp>
      <p:sp>
        <p:nvSpPr>
          <p:cNvPr id="10" name="Text Placeholder 9"/>
          <p:cNvSpPr>
            <a:spLocks noGrp="1"/>
          </p:cNvSpPr>
          <p:nvPr>
            <p:ph type="body" sz="quarter" idx="15" hasCustomPrompt="1"/>
          </p:nvPr>
        </p:nvSpPr>
        <p:spPr>
          <a:xfrm>
            <a:off x="8534019" y="1133856"/>
            <a:ext cx="3209544" cy="338328"/>
          </a:xfrm>
        </p:spPr>
        <p:txBody>
          <a:bodyPr anchor="b" anchorCtr="0">
            <a:noAutofit/>
          </a:bodyPr>
          <a:lstStyle>
            <a:lvl1pPr marL="0" indent="0">
              <a:lnSpc>
                <a:spcPct val="90000"/>
              </a:lnSpc>
              <a:spcBef>
                <a:spcPts val="0"/>
              </a:spcBef>
              <a:buFontTx/>
              <a:buNone/>
              <a:defRPr sz="1400" b="1"/>
            </a:lvl1pPr>
          </a:lstStyle>
          <a:p>
            <a:pPr lvl="0"/>
            <a:r>
              <a:rPr lang="en-US" dirty="0"/>
              <a:t>Subtitle</a:t>
            </a:r>
          </a:p>
        </p:txBody>
      </p:sp>
      <p:sp>
        <p:nvSpPr>
          <p:cNvPr id="16" name="Content Placeholder 15"/>
          <p:cNvSpPr>
            <a:spLocks noGrp="1"/>
          </p:cNvSpPr>
          <p:nvPr>
            <p:ph sz="quarter" idx="16"/>
          </p:nvPr>
        </p:nvSpPr>
        <p:spPr>
          <a:xfrm>
            <a:off x="8533003" y="1848930"/>
            <a:ext cx="3209925" cy="432911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cxnSp>
        <p:nvCxnSpPr>
          <p:cNvPr id="17" name="Straight Connector 16"/>
          <p:cNvCxnSpPr/>
          <p:nvPr userDrawn="1"/>
        </p:nvCxnSpPr>
        <p:spPr>
          <a:xfrm>
            <a:off x="1626345" y="1649541"/>
            <a:ext cx="3209544" cy="0"/>
          </a:xfrm>
          <a:prstGeom prst="line">
            <a:avLst/>
          </a:prstGeom>
          <a:ln w="19050">
            <a:gradFill>
              <a:gsLst>
                <a:gs pos="0">
                  <a:schemeClr val="bg1"/>
                </a:gs>
                <a:gs pos="25000">
                  <a:srgbClr val="B7E6FF"/>
                </a:gs>
                <a:gs pos="100000">
                  <a:schemeClr val="accent3"/>
                </a:gs>
              </a:gsLst>
              <a:lin ang="0" scaled="0"/>
            </a:gra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5078095" y="1649541"/>
            <a:ext cx="3209544" cy="0"/>
          </a:xfrm>
          <a:prstGeom prst="line">
            <a:avLst/>
          </a:prstGeom>
          <a:ln w="19050">
            <a:gradFill>
              <a:gsLst>
                <a:gs pos="0">
                  <a:schemeClr val="bg1"/>
                </a:gs>
                <a:gs pos="25000">
                  <a:srgbClr val="B7E6FF"/>
                </a:gs>
                <a:gs pos="100000">
                  <a:schemeClr val="accent3"/>
                </a:gs>
              </a:gsLst>
              <a:lin ang="0" scaled="0"/>
            </a:gra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a:xfrm>
            <a:off x="8537956" y="1649413"/>
            <a:ext cx="3209544" cy="0"/>
          </a:xfrm>
          <a:prstGeom prst="line">
            <a:avLst/>
          </a:prstGeom>
          <a:ln w="19050">
            <a:gradFill>
              <a:gsLst>
                <a:gs pos="0">
                  <a:schemeClr val="bg1"/>
                </a:gs>
                <a:gs pos="25000">
                  <a:srgbClr val="B7E6FF"/>
                </a:gs>
                <a:gs pos="100000">
                  <a:schemeClr val="accent3"/>
                </a:gs>
              </a:gsLst>
              <a:lin ang="0" scaled="0"/>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055798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Four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627188" y="219456"/>
            <a:ext cx="8992518" cy="914400"/>
          </a:xfrm>
        </p:spPr>
        <p:txBody>
          <a:bodyPr/>
          <a:lstStyle>
            <a:lvl1pPr>
              <a:defRPr/>
            </a:lvl1pPr>
          </a:lstStyle>
          <a:p>
            <a:r>
              <a:rPr lang="en-US" dirty="0"/>
              <a:t>Four Content Layout</a:t>
            </a:r>
            <a:endParaRPr lang="en-CA" dirty="0"/>
          </a:p>
        </p:txBody>
      </p:sp>
      <p:sp>
        <p:nvSpPr>
          <p:cNvPr id="3" name="Text Placeholder 2"/>
          <p:cNvSpPr>
            <a:spLocks noGrp="1"/>
          </p:cNvSpPr>
          <p:nvPr>
            <p:ph type="body" idx="1" hasCustomPrompt="1"/>
          </p:nvPr>
        </p:nvSpPr>
        <p:spPr>
          <a:xfrm>
            <a:off x="1623697" y="1133856"/>
            <a:ext cx="2386584" cy="338328"/>
          </a:xfrm>
        </p:spPr>
        <p:txBody>
          <a:bodyPr anchor="b">
            <a:noAutofit/>
          </a:bodyPr>
          <a:lstStyle>
            <a:lvl1pPr marL="0" indent="0">
              <a:lnSpc>
                <a:spcPct val="90000"/>
              </a:lnSpc>
              <a:spcBef>
                <a:spcPts val="0"/>
              </a:spcBef>
              <a:buNone/>
              <a:defRPr sz="1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Subtitle</a:t>
            </a:r>
          </a:p>
        </p:txBody>
      </p:sp>
      <p:sp>
        <p:nvSpPr>
          <p:cNvPr id="5" name="Text Placeholder 4"/>
          <p:cNvSpPr>
            <a:spLocks noGrp="1"/>
          </p:cNvSpPr>
          <p:nvPr>
            <p:ph type="body" sz="quarter" idx="3" hasCustomPrompt="1"/>
          </p:nvPr>
        </p:nvSpPr>
        <p:spPr>
          <a:xfrm>
            <a:off x="4201437" y="1133856"/>
            <a:ext cx="2386584" cy="338328"/>
          </a:xfrm>
        </p:spPr>
        <p:txBody>
          <a:bodyPr anchor="b">
            <a:noAutofit/>
          </a:bodyPr>
          <a:lstStyle>
            <a:lvl1pPr marL="0" indent="0">
              <a:lnSpc>
                <a:spcPct val="90000"/>
              </a:lnSpc>
              <a:spcBef>
                <a:spcPts val="0"/>
              </a:spcBef>
              <a:buNone/>
              <a:defRPr sz="1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Subtitle</a:t>
            </a:r>
          </a:p>
        </p:txBody>
      </p:sp>
      <p:sp>
        <p:nvSpPr>
          <p:cNvPr id="7" name="Date Placeholder 6"/>
          <p:cNvSpPr>
            <a:spLocks noGrp="1"/>
          </p:cNvSpPr>
          <p:nvPr>
            <p:ph type="dt" sz="half" idx="10"/>
          </p:nvPr>
        </p:nvSpPr>
        <p:spPr>
          <a:xfrm>
            <a:off x="9537192" y="6472936"/>
            <a:ext cx="1876388" cy="182880"/>
          </a:xfrm>
          <a:prstGeom prst="rect">
            <a:avLst/>
          </a:prstGeom>
        </p:spPr>
        <p:txBody>
          <a:bodyPr/>
          <a:lstStyle/>
          <a:p>
            <a:fld id="{B0E8EDD5-E73A-4B2B-B231-C78C8391C54D}" type="datetime4">
              <a:rPr lang="en-US" smtClean="0"/>
              <a:t>October 22, 2021</a:t>
            </a:fld>
            <a:endParaRPr lang="en-CA"/>
          </a:p>
        </p:txBody>
      </p:sp>
      <p:sp>
        <p:nvSpPr>
          <p:cNvPr id="8" name="Footer Placeholder 7"/>
          <p:cNvSpPr>
            <a:spLocks noGrp="1"/>
          </p:cNvSpPr>
          <p:nvPr>
            <p:ph type="ftr" sz="quarter" idx="11"/>
          </p:nvPr>
        </p:nvSpPr>
        <p:spPr>
          <a:xfrm>
            <a:off x="1627632" y="6472976"/>
            <a:ext cx="2688336" cy="182880"/>
          </a:xfrm>
          <a:prstGeom prst="rect">
            <a:avLst/>
          </a:prstGeom>
        </p:spPr>
        <p:txBody>
          <a:bodyPr/>
          <a:lstStyle/>
          <a:p>
            <a:r>
              <a:rPr lang="en-US"/>
              <a:t>Insert&gt;Header &amp; Footer&gt;Footer, then Apply to All to set Presentation Title</a:t>
            </a:r>
            <a:endParaRPr lang="en-CA"/>
          </a:p>
        </p:txBody>
      </p:sp>
      <p:sp>
        <p:nvSpPr>
          <p:cNvPr id="9" name="Slide Number Placeholder 8"/>
          <p:cNvSpPr>
            <a:spLocks noGrp="1"/>
          </p:cNvSpPr>
          <p:nvPr>
            <p:ph type="sldNum" sz="quarter" idx="12"/>
          </p:nvPr>
        </p:nvSpPr>
        <p:spPr/>
        <p:txBody>
          <a:bodyPr/>
          <a:lstStyle/>
          <a:p>
            <a:fld id="{00E6A5BD-C011-4A45-AA3A-201790FB7F2B}" type="slidenum">
              <a:rPr lang="en-CA" smtClean="0"/>
              <a:t>‹#›</a:t>
            </a:fld>
            <a:endParaRPr lang="en-CA"/>
          </a:p>
        </p:txBody>
      </p:sp>
      <p:cxnSp>
        <p:nvCxnSpPr>
          <p:cNvPr id="11" name="Straight Connector 10"/>
          <p:cNvCxnSpPr/>
          <p:nvPr/>
        </p:nvCxnSpPr>
        <p:spPr>
          <a:xfrm>
            <a:off x="1626345" y="1649541"/>
            <a:ext cx="2386584" cy="0"/>
          </a:xfrm>
          <a:prstGeom prst="line">
            <a:avLst/>
          </a:prstGeom>
          <a:ln w="19050">
            <a:gradFill>
              <a:gsLst>
                <a:gs pos="0">
                  <a:schemeClr val="bg1"/>
                </a:gs>
                <a:gs pos="25000">
                  <a:schemeClr val="accent1">
                    <a:tint val="44500"/>
                    <a:satMod val="160000"/>
                  </a:schemeClr>
                </a:gs>
                <a:gs pos="100000">
                  <a:schemeClr val="accent1"/>
                </a:gs>
              </a:gsLst>
              <a:lin ang="0" scaled="0"/>
            </a:gra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4204535" y="1649541"/>
            <a:ext cx="2386584" cy="0"/>
          </a:xfrm>
          <a:prstGeom prst="line">
            <a:avLst/>
          </a:prstGeom>
          <a:ln w="19050">
            <a:gradFill>
              <a:gsLst>
                <a:gs pos="0">
                  <a:schemeClr val="bg1"/>
                </a:gs>
                <a:gs pos="25000">
                  <a:schemeClr val="accent1">
                    <a:tint val="44500"/>
                    <a:satMod val="160000"/>
                  </a:schemeClr>
                </a:gs>
                <a:gs pos="100000">
                  <a:schemeClr val="accent1"/>
                </a:gs>
              </a:gsLst>
              <a:lin ang="0" scaled="0"/>
            </a:gradFill>
          </a:ln>
        </p:spPr>
        <p:style>
          <a:lnRef idx="1">
            <a:schemeClr val="accent1"/>
          </a:lnRef>
          <a:fillRef idx="0">
            <a:schemeClr val="accent1"/>
          </a:fillRef>
          <a:effectRef idx="0">
            <a:schemeClr val="accent1"/>
          </a:effectRef>
          <a:fontRef idx="minor">
            <a:schemeClr val="tx1"/>
          </a:fontRef>
        </p:style>
      </p:cxnSp>
      <p:sp>
        <p:nvSpPr>
          <p:cNvPr id="15" name="Content Placeholder 14"/>
          <p:cNvSpPr>
            <a:spLocks noGrp="1"/>
          </p:cNvSpPr>
          <p:nvPr>
            <p:ph sz="quarter" idx="13"/>
          </p:nvPr>
        </p:nvSpPr>
        <p:spPr>
          <a:xfrm>
            <a:off x="1627188" y="1848930"/>
            <a:ext cx="2386584" cy="4343400"/>
          </a:xfrm>
        </p:spPr>
        <p:txBody>
          <a:bodyPr/>
          <a:lstStyle>
            <a:lvl1pPr>
              <a:spcBef>
                <a:spcPts val="1200"/>
              </a:spcBef>
              <a:defRPr sz="2400"/>
            </a:lvl1pPr>
            <a:lvl2pPr>
              <a:defRPr sz="2400"/>
            </a:lvl2pPr>
            <a:lvl3pPr>
              <a:spcBef>
                <a:spcPts val="1000"/>
              </a:spcBef>
              <a:defRPr sz="2100"/>
            </a:lvl3pPr>
            <a:lvl4pPr>
              <a:defRPr sz="2100"/>
            </a:lvl4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19" name="Content Placeholder 18"/>
          <p:cNvSpPr>
            <a:spLocks noGrp="1"/>
          </p:cNvSpPr>
          <p:nvPr>
            <p:ph sz="quarter" idx="14"/>
          </p:nvPr>
        </p:nvSpPr>
        <p:spPr>
          <a:xfrm>
            <a:off x="4203361" y="1848930"/>
            <a:ext cx="2386584" cy="4343400"/>
          </a:xfrm>
        </p:spPr>
        <p:txBody>
          <a:bodyPr/>
          <a:lstStyle>
            <a:lvl1pPr>
              <a:spcBef>
                <a:spcPts val="1200"/>
              </a:spcBef>
              <a:defRPr sz="2400"/>
            </a:lvl1pPr>
            <a:lvl2pPr>
              <a:defRPr sz="2400"/>
            </a:lvl2pPr>
            <a:lvl3pPr>
              <a:spcBef>
                <a:spcPts val="1000"/>
              </a:spcBef>
              <a:defRPr sz="2100"/>
            </a:lvl3pPr>
            <a:lvl4pPr>
              <a:defRPr sz="2100"/>
            </a:lvl4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cxnSp>
        <p:nvCxnSpPr>
          <p:cNvPr id="13" name="Straight Connector 12"/>
          <p:cNvCxnSpPr/>
          <p:nvPr/>
        </p:nvCxnSpPr>
        <p:spPr>
          <a:xfrm>
            <a:off x="6782725" y="1649413"/>
            <a:ext cx="2386584" cy="0"/>
          </a:xfrm>
          <a:prstGeom prst="line">
            <a:avLst/>
          </a:prstGeom>
          <a:ln w="19050">
            <a:gradFill>
              <a:gsLst>
                <a:gs pos="0">
                  <a:schemeClr val="bg1"/>
                </a:gs>
                <a:gs pos="25000">
                  <a:schemeClr val="accent1">
                    <a:tint val="44500"/>
                    <a:satMod val="160000"/>
                  </a:schemeClr>
                </a:gs>
                <a:gs pos="100000">
                  <a:schemeClr val="accent1"/>
                </a:gs>
              </a:gsLst>
              <a:lin ang="0" scaled="0"/>
            </a:gradFill>
          </a:ln>
        </p:spPr>
        <p:style>
          <a:lnRef idx="1">
            <a:schemeClr val="accent1"/>
          </a:lnRef>
          <a:fillRef idx="0">
            <a:schemeClr val="accent1"/>
          </a:fillRef>
          <a:effectRef idx="0">
            <a:schemeClr val="accent1"/>
          </a:effectRef>
          <a:fontRef idx="minor">
            <a:schemeClr val="tx1"/>
          </a:fontRef>
        </p:style>
      </p:cxnSp>
      <p:sp>
        <p:nvSpPr>
          <p:cNvPr id="10" name="Text Placeholder 9"/>
          <p:cNvSpPr>
            <a:spLocks noGrp="1"/>
          </p:cNvSpPr>
          <p:nvPr>
            <p:ph type="body" sz="quarter" idx="15" hasCustomPrompt="1"/>
          </p:nvPr>
        </p:nvSpPr>
        <p:spPr>
          <a:xfrm>
            <a:off x="6779177" y="1133856"/>
            <a:ext cx="2386584" cy="338328"/>
          </a:xfrm>
        </p:spPr>
        <p:txBody>
          <a:bodyPr anchor="b" anchorCtr="0">
            <a:noAutofit/>
          </a:bodyPr>
          <a:lstStyle>
            <a:lvl1pPr marL="0" indent="0">
              <a:lnSpc>
                <a:spcPct val="90000"/>
              </a:lnSpc>
              <a:spcBef>
                <a:spcPts val="0"/>
              </a:spcBef>
              <a:buFontTx/>
              <a:buNone/>
              <a:defRPr sz="1400" b="1"/>
            </a:lvl1pPr>
          </a:lstStyle>
          <a:p>
            <a:pPr lvl="0"/>
            <a:r>
              <a:rPr lang="en-US" dirty="0"/>
              <a:t>Subtitle</a:t>
            </a:r>
          </a:p>
        </p:txBody>
      </p:sp>
      <p:sp>
        <p:nvSpPr>
          <p:cNvPr id="16" name="Content Placeholder 15"/>
          <p:cNvSpPr>
            <a:spLocks noGrp="1"/>
          </p:cNvSpPr>
          <p:nvPr>
            <p:ph sz="quarter" idx="16"/>
          </p:nvPr>
        </p:nvSpPr>
        <p:spPr>
          <a:xfrm>
            <a:off x="6779534" y="1848930"/>
            <a:ext cx="2386584" cy="4329112"/>
          </a:xfrm>
        </p:spPr>
        <p:txBody>
          <a:bodyPr/>
          <a:lstStyle>
            <a:lvl1pPr>
              <a:spcBef>
                <a:spcPts val="1200"/>
              </a:spcBef>
              <a:defRPr sz="2400"/>
            </a:lvl1pPr>
            <a:lvl2pPr>
              <a:defRPr sz="2400"/>
            </a:lvl2pPr>
            <a:lvl3pPr>
              <a:spcBef>
                <a:spcPts val="1000"/>
              </a:spcBef>
              <a:defRPr sz="2100"/>
            </a:lvl3pPr>
            <a:lvl4pPr>
              <a:defRPr sz="2100"/>
            </a:lvl4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cxnSp>
        <p:nvCxnSpPr>
          <p:cNvPr id="17" name="Straight Connector 16"/>
          <p:cNvCxnSpPr/>
          <p:nvPr/>
        </p:nvCxnSpPr>
        <p:spPr>
          <a:xfrm>
            <a:off x="9360916" y="1649541"/>
            <a:ext cx="2386584" cy="0"/>
          </a:xfrm>
          <a:prstGeom prst="line">
            <a:avLst/>
          </a:prstGeom>
          <a:ln w="19050">
            <a:gradFill>
              <a:gsLst>
                <a:gs pos="0">
                  <a:schemeClr val="bg1"/>
                </a:gs>
                <a:gs pos="25000">
                  <a:schemeClr val="accent1">
                    <a:tint val="44500"/>
                    <a:satMod val="160000"/>
                  </a:schemeClr>
                </a:gs>
                <a:gs pos="100000">
                  <a:schemeClr val="accent1"/>
                </a:gs>
              </a:gsLst>
              <a:lin ang="0" scaled="0"/>
            </a:gradFill>
          </a:ln>
        </p:spPr>
        <p:style>
          <a:lnRef idx="1">
            <a:schemeClr val="accent1"/>
          </a:lnRef>
          <a:fillRef idx="0">
            <a:schemeClr val="accent1"/>
          </a:fillRef>
          <a:effectRef idx="0">
            <a:schemeClr val="accent1"/>
          </a:effectRef>
          <a:fontRef idx="minor">
            <a:schemeClr val="tx1"/>
          </a:fontRef>
        </p:style>
      </p:cxnSp>
      <p:sp>
        <p:nvSpPr>
          <p:cNvPr id="14" name="Text Placeholder 13"/>
          <p:cNvSpPr>
            <a:spLocks noGrp="1"/>
          </p:cNvSpPr>
          <p:nvPr>
            <p:ph type="body" sz="quarter" idx="17" hasCustomPrompt="1"/>
          </p:nvPr>
        </p:nvSpPr>
        <p:spPr>
          <a:xfrm>
            <a:off x="9356916" y="1133856"/>
            <a:ext cx="2386584" cy="338328"/>
          </a:xfrm>
        </p:spPr>
        <p:txBody>
          <a:bodyPr anchor="b" anchorCtr="0">
            <a:noAutofit/>
          </a:bodyPr>
          <a:lstStyle>
            <a:lvl1pPr marL="0" indent="0">
              <a:lnSpc>
                <a:spcPct val="90000"/>
              </a:lnSpc>
              <a:spcBef>
                <a:spcPts val="0"/>
              </a:spcBef>
              <a:buFontTx/>
              <a:buNone/>
              <a:defRPr sz="1400" b="1"/>
            </a:lvl1pPr>
          </a:lstStyle>
          <a:p>
            <a:pPr lvl="0"/>
            <a:r>
              <a:rPr lang="en-US" dirty="0"/>
              <a:t>Subtitle</a:t>
            </a:r>
          </a:p>
        </p:txBody>
      </p:sp>
      <p:sp>
        <p:nvSpPr>
          <p:cNvPr id="20" name="Content Placeholder 19"/>
          <p:cNvSpPr>
            <a:spLocks noGrp="1"/>
          </p:cNvSpPr>
          <p:nvPr>
            <p:ph sz="quarter" idx="18"/>
          </p:nvPr>
        </p:nvSpPr>
        <p:spPr>
          <a:xfrm>
            <a:off x="9355708" y="1848929"/>
            <a:ext cx="2386584" cy="4343400"/>
          </a:xfrm>
        </p:spPr>
        <p:txBody>
          <a:bodyPr/>
          <a:lstStyle>
            <a:lvl1pPr>
              <a:spcBef>
                <a:spcPts val="1200"/>
              </a:spcBef>
              <a:defRPr sz="2400"/>
            </a:lvl1pPr>
            <a:lvl2pPr>
              <a:defRPr sz="2400"/>
            </a:lvl2pPr>
            <a:lvl3pPr>
              <a:spcBef>
                <a:spcPts val="1000"/>
              </a:spcBef>
              <a:defRPr sz="2100"/>
            </a:lvl3pPr>
            <a:lvl4pPr>
              <a:defRPr sz="2100"/>
            </a:lvl4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cxnSp>
        <p:nvCxnSpPr>
          <p:cNvPr id="18" name="Straight Connector 17"/>
          <p:cNvCxnSpPr/>
          <p:nvPr userDrawn="1"/>
        </p:nvCxnSpPr>
        <p:spPr>
          <a:xfrm>
            <a:off x="1626345" y="1649541"/>
            <a:ext cx="2386584" cy="0"/>
          </a:xfrm>
          <a:prstGeom prst="line">
            <a:avLst/>
          </a:prstGeom>
          <a:ln w="19050">
            <a:gradFill>
              <a:gsLst>
                <a:gs pos="0">
                  <a:schemeClr val="bg1"/>
                </a:gs>
                <a:gs pos="25000">
                  <a:srgbClr val="B7E6FF"/>
                </a:gs>
                <a:gs pos="100000">
                  <a:schemeClr val="accent3"/>
                </a:gs>
              </a:gsLst>
              <a:lin ang="0" scaled="0"/>
            </a:gra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a:xfrm>
            <a:off x="4204535" y="1649541"/>
            <a:ext cx="2386584" cy="0"/>
          </a:xfrm>
          <a:prstGeom prst="line">
            <a:avLst/>
          </a:prstGeom>
          <a:ln w="19050">
            <a:gradFill>
              <a:gsLst>
                <a:gs pos="0">
                  <a:schemeClr val="bg1"/>
                </a:gs>
                <a:gs pos="25000">
                  <a:srgbClr val="B7E6FF"/>
                </a:gs>
                <a:gs pos="100000">
                  <a:schemeClr val="accent3"/>
                </a:gs>
              </a:gsLst>
              <a:lin ang="0" scaled="0"/>
            </a:gra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a:xfrm>
            <a:off x="6782725" y="1649413"/>
            <a:ext cx="2386584" cy="0"/>
          </a:xfrm>
          <a:prstGeom prst="line">
            <a:avLst/>
          </a:prstGeom>
          <a:ln w="19050">
            <a:gradFill>
              <a:gsLst>
                <a:gs pos="0">
                  <a:schemeClr val="bg1"/>
                </a:gs>
                <a:gs pos="25000">
                  <a:schemeClr val="accent1">
                    <a:tint val="44500"/>
                    <a:satMod val="160000"/>
                  </a:schemeClr>
                </a:gs>
                <a:gs pos="100000">
                  <a:schemeClr val="accent3"/>
                </a:gs>
              </a:gsLst>
              <a:lin ang="0" scaled="0"/>
            </a:gra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a:xfrm>
            <a:off x="9360916" y="1649541"/>
            <a:ext cx="2386584" cy="0"/>
          </a:xfrm>
          <a:prstGeom prst="line">
            <a:avLst/>
          </a:prstGeom>
          <a:ln w="19050">
            <a:gradFill>
              <a:gsLst>
                <a:gs pos="0">
                  <a:schemeClr val="bg1"/>
                </a:gs>
                <a:gs pos="25000">
                  <a:srgbClr val="B7E6FF"/>
                </a:gs>
                <a:gs pos="100000">
                  <a:schemeClr val="accent3"/>
                </a:gs>
              </a:gsLst>
              <a:lin ang="0" scaled="0"/>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82635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2-Column Tab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627188" y="219456"/>
            <a:ext cx="8995156" cy="914400"/>
          </a:xfrm>
        </p:spPr>
        <p:txBody>
          <a:bodyPr/>
          <a:lstStyle>
            <a:lvl1pPr>
              <a:defRPr/>
            </a:lvl1pPr>
          </a:lstStyle>
          <a:p>
            <a:r>
              <a:rPr lang="en-US" dirty="0"/>
              <a:t>2-Column Table Layout</a:t>
            </a:r>
            <a:endParaRPr lang="en-CA" dirty="0"/>
          </a:p>
        </p:txBody>
      </p:sp>
      <p:sp>
        <p:nvSpPr>
          <p:cNvPr id="3" name="Text Placeholder 2"/>
          <p:cNvSpPr>
            <a:spLocks noGrp="1"/>
          </p:cNvSpPr>
          <p:nvPr>
            <p:ph type="body" idx="1" hasCustomPrompt="1"/>
          </p:nvPr>
        </p:nvSpPr>
        <p:spPr>
          <a:xfrm>
            <a:off x="1627187" y="1133856"/>
            <a:ext cx="4937760" cy="338328"/>
          </a:xfrm>
        </p:spPr>
        <p:txBody>
          <a:bodyPr anchor="b">
            <a:noAutofit/>
          </a:bodyPr>
          <a:lstStyle>
            <a:lvl1pPr marL="0" indent="0">
              <a:buNone/>
              <a:defRPr sz="1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Subtitle</a:t>
            </a:r>
          </a:p>
        </p:txBody>
      </p:sp>
      <p:sp>
        <p:nvSpPr>
          <p:cNvPr id="7" name="Date Placeholder 6"/>
          <p:cNvSpPr>
            <a:spLocks noGrp="1"/>
          </p:cNvSpPr>
          <p:nvPr>
            <p:ph type="dt" sz="half" idx="10"/>
          </p:nvPr>
        </p:nvSpPr>
        <p:spPr>
          <a:xfrm>
            <a:off x="9537192" y="6472936"/>
            <a:ext cx="1876388" cy="182880"/>
          </a:xfrm>
          <a:prstGeom prst="rect">
            <a:avLst/>
          </a:prstGeom>
        </p:spPr>
        <p:txBody>
          <a:bodyPr/>
          <a:lstStyle/>
          <a:p>
            <a:fld id="{0C2CB0E9-5BBB-437E-93D9-782F391DBD77}" type="datetime4">
              <a:rPr lang="en-US" smtClean="0"/>
              <a:t>October 22, 2021</a:t>
            </a:fld>
            <a:endParaRPr lang="en-CA"/>
          </a:p>
        </p:txBody>
      </p:sp>
      <p:sp>
        <p:nvSpPr>
          <p:cNvPr id="8" name="Footer Placeholder 7"/>
          <p:cNvSpPr>
            <a:spLocks noGrp="1"/>
          </p:cNvSpPr>
          <p:nvPr>
            <p:ph type="ftr" sz="quarter" idx="11"/>
          </p:nvPr>
        </p:nvSpPr>
        <p:spPr>
          <a:xfrm>
            <a:off x="1627632" y="6472976"/>
            <a:ext cx="2688336" cy="182880"/>
          </a:xfrm>
          <a:prstGeom prst="rect">
            <a:avLst/>
          </a:prstGeom>
        </p:spPr>
        <p:txBody>
          <a:bodyPr/>
          <a:lstStyle/>
          <a:p>
            <a:r>
              <a:rPr lang="en-US"/>
              <a:t>Insert&gt;Header &amp; Footer&gt;Footer, then Apply to All to set Presentation Title</a:t>
            </a:r>
            <a:endParaRPr lang="en-CA"/>
          </a:p>
        </p:txBody>
      </p:sp>
      <p:sp>
        <p:nvSpPr>
          <p:cNvPr id="9" name="Slide Number Placeholder 8"/>
          <p:cNvSpPr>
            <a:spLocks noGrp="1"/>
          </p:cNvSpPr>
          <p:nvPr>
            <p:ph type="sldNum" sz="quarter" idx="12"/>
          </p:nvPr>
        </p:nvSpPr>
        <p:spPr/>
        <p:txBody>
          <a:bodyPr/>
          <a:lstStyle/>
          <a:p>
            <a:fld id="{00E6A5BD-C011-4A45-AA3A-201790FB7F2B}" type="slidenum">
              <a:rPr lang="en-CA" smtClean="0"/>
              <a:t>‹#›</a:t>
            </a:fld>
            <a:endParaRPr lang="en-CA"/>
          </a:p>
        </p:txBody>
      </p:sp>
      <p:sp>
        <p:nvSpPr>
          <p:cNvPr id="13" name="Table Placeholder 12"/>
          <p:cNvSpPr>
            <a:spLocks noGrp="1"/>
          </p:cNvSpPr>
          <p:nvPr>
            <p:ph type="tbl" sz="quarter" idx="13"/>
          </p:nvPr>
        </p:nvSpPr>
        <p:spPr>
          <a:xfrm>
            <a:off x="438912" y="1853076"/>
            <a:ext cx="11302438" cy="4342937"/>
          </a:xfrm>
        </p:spPr>
        <p:txBody>
          <a:bodyPr/>
          <a:lstStyle/>
          <a:p>
            <a:r>
              <a:rPr lang="en-US"/>
              <a:t>Click icon to add table</a:t>
            </a:r>
            <a:endParaRPr lang="en-CA" dirty="0"/>
          </a:p>
        </p:txBody>
      </p:sp>
      <p:sp>
        <p:nvSpPr>
          <p:cNvPr id="6" name="Text Placeholder 5"/>
          <p:cNvSpPr>
            <a:spLocks noGrp="1"/>
          </p:cNvSpPr>
          <p:nvPr>
            <p:ph type="body" sz="quarter" idx="14" hasCustomPrompt="1"/>
          </p:nvPr>
        </p:nvSpPr>
        <p:spPr>
          <a:xfrm>
            <a:off x="6813550" y="1133856"/>
            <a:ext cx="4933950" cy="338328"/>
          </a:xfrm>
        </p:spPr>
        <p:txBody>
          <a:bodyPr anchor="b" anchorCtr="0"/>
          <a:lstStyle>
            <a:lvl1pPr marL="0" indent="0">
              <a:lnSpc>
                <a:spcPct val="90000"/>
              </a:lnSpc>
              <a:spcBef>
                <a:spcPts val="0"/>
              </a:spcBef>
              <a:buFontTx/>
              <a:buNone/>
              <a:defRPr sz="1400" b="1"/>
            </a:lvl1pPr>
          </a:lstStyle>
          <a:p>
            <a:pPr lvl="0"/>
            <a:r>
              <a:rPr lang="en-US" dirty="0"/>
              <a:t>Subtitle</a:t>
            </a:r>
            <a:endParaRPr lang="en-CA" dirty="0"/>
          </a:p>
        </p:txBody>
      </p:sp>
    </p:spTree>
    <p:extLst>
      <p:ext uri="{BB962C8B-B14F-4D97-AF65-F5344CB8AC3E}">
        <p14:creationId xmlns:p14="http://schemas.microsoft.com/office/powerpoint/2010/main" val="41595782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Column Tab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627188" y="219456"/>
            <a:ext cx="8995156" cy="914400"/>
          </a:xfrm>
        </p:spPr>
        <p:txBody>
          <a:bodyPr/>
          <a:lstStyle>
            <a:lvl1pPr>
              <a:defRPr/>
            </a:lvl1pPr>
          </a:lstStyle>
          <a:p>
            <a:r>
              <a:rPr lang="en-US" dirty="0"/>
              <a:t>3-Column Table Layout</a:t>
            </a:r>
            <a:endParaRPr lang="en-CA" dirty="0"/>
          </a:p>
        </p:txBody>
      </p:sp>
      <p:sp>
        <p:nvSpPr>
          <p:cNvPr id="3" name="Text Placeholder 2"/>
          <p:cNvSpPr>
            <a:spLocks noGrp="1"/>
          </p:cNvSpPr>
          <p:nvPr>
            <p:ph type="body" idx="1" hasCustomPrompt="1"/>
          </p:nvPr>
        </p:nvSpPr>
        <p:spPr>
          <a:xfrm>
            <a:off x="1627187" y="1133856"/>
            <a:ext cx="3209544" cy="338328"/>
          </a:xfrm>
        </p:spPr>
        <p:txBody>
          <a:bodyPr anchor="b">
            <a:noAutofit/>
          </a:bodyPr>
          <a:lstStyle>
            <a:lvl1pPr marL="0" indent="0">
              <a:buNone/>
              <a:defRPr sz="1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Subtitle</a:t>
            </a:r>
          </a:p>
        </p:txBody>
      </p:sp>
      <p:sp>
        <p:nvSpPr>
          <p:cNvPr id="7" name="Date Placeholder 6"/>
          <p:cNvSpPr>
            <a:spLocks noGrp="1"/>
          </p:cNvSpPr>
          <p:nvPr>
            <p:ph type="dt" sz="half" idx="10"/>
          </p:nvPr>
        </p:nvSpPr>
        <p:spPr>
          <a:xfrm>
            <a:off x="9537192" y="6472936"/>
            <a:ext cx="1876388" cy="182880"/>
          </a:xfrm>
          <a:prstGeom prst="rect">
            <a:avLst/>
          </a:prstGeom>
        </p:spPr>
        <p:txBody>
          <a:bodyPr/>
          <a:lstStyle/>
          <a:p>
            <a:fld id="{BC8FBED1-2145-4E92-B9FE-7DF9210BE633}" type="datetime4">
              <a:rPr lang="en-US" smtClean="0"/>
              <a:t>October 22, 2021</a:t>
            </a:fld>
            <a:endParaRPr lang="en-CA"/>
          </a:p>
        </p:txBody>
      </p:sp>
      <p:sp>
        <p:nvSpPr>
          <p:cNvPr id="8" name="Footer Placeholder 7"/>
          <p:cNvSpPr>
            <a:spLocks noGrp="1"/>
          </p:cNvSpPr>
          <p:nvPr>
            <p:ph type="ftr" sz="quarter" idx="11"/>
          </p:nvPr>
        </p:nvSpPr>
        <p:spPr>
          <a:xfrm>
            <a:off x="1627632" y="6472976"/>
            <a:ext cx="2688336" cy="182880"/>
          </a:xfrm>
          <a:prstGeom prst="rect">
            <a:avLst/>
          </a:prstGeom>
        </p:spPr>
        <p:txBody>
          <a:bodyPr/>
          <a:lstStyle/>
          <a:p>
            <a:r>
              <a:rPr lang="en-US"/>
              <a:t>Insert&gt;Header &amp; Footer&gt;Footer, then Apply to All to set Presentation Title</a:t>
            </a:r>
            <a:endParaRPr lang="en-CA"/>
          </a:p>
        </p:txBody>
      </p:sp>
      <p:sp>
        <p:nvSpPr>
          <p:cNvPr id="9" name="Slide Number Placeholder 8"/>
          <p:cNvSpPr>
            <a:spLocks noGrp="1"/>
          </p:cNvSpPr>
          <p:nvPr>
            <p:ph type="sldNum" sz="quarter" idx="12"/>
          </p:nvPr>
        </p:nvSpPr>
        <p:spPr/>
        <p:txBody>
          <a:bodyPr/>
          <a:lstStyle/>
          <a:p>
            <a:fld id="{00E6A5BD-C011-4A45-AA3A-201790FB7F2B}" type="slidenum">
              <a:rPr lang="en-CA" smtClean="0"/>
              <a:t>‹#›</a:t>
            </a:fld>
            <a:endParaRPr lang="en-CA"/>
          </a:p>
        </p:txBody>
      </p:sp>
      <p:sp>
        <p:nvSpPr>
          <p:cNvPr id="13" name="Table Placeholder 12"/>
          <p:cNvSpPr>
            <a:spLocks noGrp="1"/>
          </p:cNvSpPr>
          <p:nvPr>
            <p:ph type="tbl" sz="quarter" idx="13"/>
          </p:nvPr>
        </p:nvSpPr>
        <p:spPr>
          <a:xfrm>
            <a:off x="438912" y="1853076"/>
            <a:ext cx="11302438" cy="4342937"/>
          </a:xfrm>
        </p:spPr>
        <p:txBody>
          <a:bodyPr/>
          <a:lstStyle/>
          <a:p>
            <a:r>
              <a:rPr lang="en-US"/>
              <a:t>Click icon to add table</a:t>
            </a:r>
            <a:endParaRPr lang="en-CA" dirty="0"/>
          </a:p>
        </p:txBody>
      </p:sp>
      <p:sp>
        <p:nvSpPr>
          <p:cNvPr id="6" name="Text Placeholder 5"/>
          <p:cNvSpPr>
            <a:spLocks noGrp="1"/>
          </p:cNvSpPr>
          <p:nvPr>
            <p:ph type="body" sz="quarter" idx="14" hasCustomPrompt="1"/>
          </p:nvPr>
        </p:nvSpPr>
        <p:spPr>
          <a:xfrm>
            <a:off x="5084064" y="1133856"/>
            <a:ext cx="3209544" cy="338328"/>
          </a:xfrm>
        </p:spPr>
        <p:txBody>
          <a:bodyPr anchor="b" anchorCtr="0">
            <a:noAutofit/>
          </a:bodyPr>
          <a:lstStyle>
            <a:lvl1pPr marL="0" indent="0">
              <a:lnSpc>
                <a:spcPct val="90000"/>
              </a:lnSpc>
              <a:spcBef>
                <a:spcPts val="0"/>
              </a:spcBef>
              <a:buFontTx/>
              <a:buNone/>
              <a:defRPr sz="1400" b="1"/>
            </a:lvl1pPr>
          </a:lstStyle>
          <a:p>
            <a:pPr lvl="0"/>
            <a:r>
              <a:rPr lang="en-US" dirty="0"/>
              <a:t>Subtitle</a:t>
            </a:r>
            <a:endParaRPr lang="en-CA" dirty="0"/>
          </a:p>
        </p:txBody>
      </p:sp>
      <p:sp>
        <p:nvSpPr>
          <p:cNvPr id="12" name="Text Placeholder 11"/>
          <p:cNvSpPr>
            <a:spLocks noGrp="1"/>
          </p:cNvSpPr>
          <p:nvPr>
            <p:ph type="body" sz="quarter" idx="15" hasCustomPrompt="1"/>
          </p:nvPr>
        </p:nvSpPr>
        <p:spPr>
          <a:xfrm>
            <a:off x="8534400" y="1133856"/>
            <a:ext cx="3213100" cy="338328"/>
          </a:xfrm>
        </p:spPr>
        <p:txBody>
          <a:bodyPr anchor="b" anchorCtr="0">
            <a:noAutofit/>
          </a:bodyPr>
          <a:lstStyle>
            <a:lvl1pPr marL="0" indent="0">
              <a:buFontTx/>
              <a:buNone/>
              <a:defRPr sz="1400" b="1"/>
            </a:lvl1pPr>
          </a:lstStyle>
          <a:p>
            <a:pPr lvl="0"/>
            <a:r>
              <a:rPr lang="en-US" dirty="0"/>
              <a:t>Subtitle</a:t>
            </a:r>
            <a:endParaRPr lang="en-CA" dirty="0"/>
          </a:p>
        </p:txBody>
      </p:sp>
    </p:spTree>
    <p:extLst>
      <p:ext uri="{BB962C8B-B14F-4D97-AF65-F5344CB8AC3E}">
        <p14:creationId xmlns:p14="http://schemas.microsoft.com/office/powerpoint/2010/main" val="29712265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4-Column Tab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627188" y="219456"/>
            <a:ext cx="8995156" cy="914400"/>
          </a:xfrm>
        </p:spPr>
        <p:txBody>
          <a:bodyPr/>
          <a:lstStyle>
            <a:lvl1pPr>
              <a:defRPr/>
            </a:lvl1pPr>
          </a:lstStyle>
          <a:p>
            <a:r>
              <a:rPr lang="en-US" dirty="0"/>
              <a:t>4-Column Table Layout</a:t>
            </a:r>
            <a:endParaRPr lang="en-CA" dirty="0"/>
          </a:p>
        </p:txBody>
      </p:sp>
      <p:sp>
        <p:nvSpPr>
          <p:cNvPr id="3" name="Text Placeholder 2"/>
          <p:cNvSpPr>
            <a:spLocks noGrp="1"/>
          </p:cNvSpPr>
          <p:nvPr>
            <p:ph type="body" idx="1" hasCustomPrompt="1"/>
          </p:nvPr>
        </p:nvSpPr>
        <p:spPr>
          <a:xfrm>
            <a:off x="1627187" y="1133856"/>
            <a:ext cx="2386584" cy="338328"/>
          </a:xfrm>
        </p:spPr>
        <p:txBody>
          <a:bodyPr anchor="b">
            <a:noAutofit/>
          </a:bodyPr>
          <a:lstStyle>
            <a:lvl1pPr marL="0" indent="0">
              <a:buNone/>
              <a:defRPr sz="1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Subtitle</a:t>
            </a:r>
          </a:p>
        </p:txBody>
      </p:sp>
      <p:sp>
        <p:nvSpPr>
          <p:cNvPr id="7" name="Date Placeholder 6"/>
          <p:cNvSpPr>
            <a:spLocks noGrp="1"/>
          </p:cNvSpPr>
          <p:nvPr>
            <p:ph type="dt" sz="half" idx="10"/>
          </p:nvPr>
        </p:nvSpPr>
        <p:spPr>
          <a:xfrm>
            <a:off x="9537192" y="6472936"/>
            <a:ext cx="1876388" cy="182880"/>
          </a:xfrm>
          <a:prstGeom prst="rect">
            <a:avLst/>
          </a:prstGeom>
        </p:spPr>
        <p:txBody>
          <a:bodyPr/>
          <a:lstStyle/>
          <a:p>
            <a:fld id="{8943DA9F-38EF-4540-B468-D1AE6F9CB77B}" type="datetime4">
              <a:rPr lang="en-US" smtClean="0"/>
              <a:t>October 22, 2021</a:t>
            </a:fld>
            <a:endParaRPr lang="en-CA"/>
          </a:p>
        </p:txBody>
      </p:sp>
      <p:sp>
        <p:nvSpPr>
          <p:cNvPr id="8" name="Footer Placeholder 7"/>
          <p:cNvSpPr>
            <a:spLocks noGrp="1"/>
          </p:cNvSpPr>
          <p:nvPr>
            <p:ph type="ftr" sz="quarter" idx="11"/>
          </p:nvPr>
        </p:nvSpPr>
        <p:spPr>
          <a:xfrm>
            <a:off x="1627632" y="6472976"/>
            <a:ext cx="2688336" cy="182880"/>
          </a:xfrm>
          <a:prstGeom prst="rect">
            <a:avLst/>
          </a:prstGeom>
        </p:spPr>
        <p:txBody>
          <a:bodyPr/>
          <a:lstStyle/>
          <a:p>
            <a:r>
              <a:rPr lang="en-US"/>
              <a:t>Insert&gt;Header &amp; Footer&gt;Footer, then Apply to All to set Presentation Title</a:t>
            </a:r>
            <a:endParaRPr lang="en-CA"/>
          </a:p>
        </p:txBody>
      </p:sp>
      <p:sp>
        <p:nvSpPr>
          <p:cNvPr id="9" name="Slide Number Placeholder 8"/>
          <p:cNvSpPr>
            <a:spLocks noGrp="1"/>
          </p:cNvSpPr>
          <p:nvPr>
            <p:ph type="sldNum" sz="quarter" idx="12"/>
          </p:nvPr>
        </p:nvSpPr>
        <p:spPr/>
        <p:txBody>
          <a:bodyPr/>
          <a:lstStyle/>
          <a:p>
            <a:fld id="{00E6A5BD-C011-4A45-AA3A-201790FB7F2B}" type="slidenum">
              <a:rPr lang="en-CA" smtClean="0"/>
              <a:t>‹#›</a:t>
            </a:fld>
            <a:endParaRPr lang="en-CA"/>
          </a:p>
        </p:txBody>
      </p:sp>
      <p:sp>
        <p:nvSpPr>
          <p:cNvPr id="13" name="Table Placeholder 12"/>
          <p:cNvSpPr>
            <a:spLocks noGrp="1"/>
          </p:cNvSpPr>
          <p:nvPr>
            <p:ph type="tbl" sz="quarter" idx="13"/>
          </p:nvPr>
        </p:nvSpPr>
        <p:spPr>
          <a:xfrm>
            <a:off x="438912" y="1853076"/>
            <a:ext cx="11302438" cy="4342937"/>
          </a:xfrm>
        </p:spPr>
        <p:txBody>
          <a:bodyPr/>
          <a:lstStyle/>
          <a:p>
            <a:r>
              <a:rPr lang="en-US"/>
              <a:t>Click icon to add table</a:t>
            </a:r>
            <a:endParaRPr lang="en-CA" dirty="0"/>
          </a:p>
        </p:txBody>
      </p:sp>
      <p:sp>
        <p:nvSpPr>
          <p:cNvPr id="6" name="Text Placeholder 5"/>
          <p:cNvSpPr>
            <a:spLocks noGrp="1"/>
          </p:cNvSpPr>
          <p:nvPr>
            <p:ph type="body" sz="quarter" idx="14" hasCustomPrompt="1"/>
          </p:nvPr>
        </p:nvSpPr>
        <p:spPr>
          <a:xfrm>
            <a:off x="4203805" y="1133856"/>
            <a:ext cx="2386584" cy="338328"/>
          </a:xfrm>
        </p:spPr>
        <p:txBody>
          <a:bodyPr anchor="b" anchorCtr="0">
            <a:noAutofit/>
          </a:bodyPr>
          <a:lstStyle>
            <a:lvl1pPr marL="0" indent="0">
              <a:lnSpc>
                <a:spcPct val="90000"/>
              </a:lnSpc>
              <a:spcBef>
                <a:spcPts val="0"/>
              </a:spcBef>
              <a:buFontTx/>
              <a:buNone/>
              <a:defRPr sz="1400" b="1"/>
            </a:lvl1pPr>
          </a:lstStyle>
          <a:p>
            <a:pPr lvl="0"/>
            <a:r>
              <a:rPr lang="en-US" dirty="0"/>
              <a:t>Subtitle</a:t>
            </a:r>
            <a:endParaRPr lang="en-CA" dirty="0"/>
          </a:p>
        </p:txBody>
      </p:sp>
      <p:sp>
        <p:nvSpPr>
          <p:cNvPr id="5" name="Text Placeholder 4"/>
          <p:cNvSpPr>
            <a:spLocks noGrp="1"/>
          </p:cNvSpPr>
          <p:nvPr>
            <p:ph type="body" sz="quarter" idx="15" hasCustomPrompt="1"/>
          </p:nvPr>
        </p:nvSpPr>
        <p:spPr>
          <a:xfrm>
            <a:off x="6780423" y="1133856"/>
            <a:ext cx="2386584" cy="338328"/>
          </a:xfrm>
        </p:spPr>
        <p:txBody>
          <a:bodyPr anchor="b" anchorCtr="0">
            <a:noAutofit/>
          </a:bodyPr>
          <a:lstStyle>
            <a:lvl1pPr marL="0" indent="0">
              <a:lnSpc>
                <a:spcPct val="90000"/>
              </a:lnSpc>
              <a:spcBef>
                <a:spcPts val="0"/>
              </a:spcBef>
              <a:buFontTx/>
              <a:buNone/>
              <a:defRPr sz="1400" b="1"/>
            </a:lvl1pPr>
          </a:lstStyle>
          <a:p>
            <a:pPr lvl="0"/>
            <a:r>
              <a:rPr lang="en-US" dirty="0"/>
              <a:t>Subtitle</a:t>
            </a:r>
            <a:endParaRPr lang="en-CA" dirty="0"/>
          </a:p>
        </p:txBody>
      </p:sp>
      <p:sp>
        <p:nvSpPr>
          <p:cNvPr id="12" name="Text Placeholder 11"/>
          <p:cNvSpPr>
            <a:spLocks noGrp="1"/>
          </p:cNvSpPr>
          <p:nvPr>
            <p:ph type="body" sz="quarter" idx="16" hasCustomPrompt="1"/>
          </p:nvPr>
        </p:nvSpPr>
        <p:spPr>
          <a:xfrm>
            <a:off x="9357042" y="1133856"/>
            <a:ext cx="2386584" cy="338328"/>
          </a:xfrm>
        </p:spPr>
        <p:txBody>
          <a:bodyPr anchor="b" anchorCtr="0">
            <a:noAutofit/>
          </a:bodyPr>
          <a:lstStyle>
            <a:lvl1pPr marL="0" indent="0">
              <a:lnSpc>
                <a:spcPct val="90000"/>
              </a:lnSpc>
              <a:spcBef>
                <a:spcPts val="0"/>
              </a:spcBef>
              <a:buFontTx/>
              <a:buNone/>
              <a:defRPr sz="1400" b="1"/>
            </a:lvl1pPr>
          </a:lstStyle>
          <a:p>
            <a:pPr lvl="0"/>
            <a:r>
              <a:rPr lang="en-US" dirty="0"/>
              <a:t>Subtitle</a:t>
            </a:r>
            <a:endParaRPr lang="en-CA" dirty="0"/>
          </a:p>
        </p:txBody>
      </p:sp>
    </p:spTree>
    <p:extLst>
      <p:ext uri="{BB962C8B-B14F-4D97-AF65-F5344CB8AC3E}">
        <p14:creationId xmlns:p14="http://schemas.microsoft.com/office/powerpoint/2010/main" val="3158951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3" name="Title 2"/>
          <p:cNvSpPr>
            <a:spLocks noGrp="1"/>
          </p:cNvSpPr>
          <p:nvPr>
            <p:ph type="title" hasCustomPrompt="1"/>
          </p:nvPr>
        </p:nvSpPr>
        <p:spPr/>
        <p:txBody>
          <a:bodyPr/>
          <a:lstStyle>
            <a:lvl1pPr>
              <a:defRPr/>
            </a:lvl1pPr>
          </a:lstStyle>
          <a:p>
            <a:r>
              <a:rPr lang="en-US" dirty="0"/>
              <a:t>Content with Caption Layout</a:t>
            </a:r>
            <a:endParaRPr lang="en-CA" dirty="0"/>
          </a:p>
        </p:txBody>
      </p:sp>
      <p:sp>
        <p:nvSpPr>
          <p:cNvPr id="7" name="Date Placeholder 6"/>
          <p:cNvSpPr>
            <a:spLocks noGrp="1"/>
          </p:cNvSpPr>
          <p:nvPr>
            <p:ph type="dt" sz="half" idx="11"/>
          </p:nvPr>
        </p:nvSpPr>
        <p:spPr>
          <a:xfrm>
            <a:off x="9537192" y="6472936"/>
            <a:ext cx="1876388" cy="182880"/>
          </a:xfrm>
          <a:prstGeom prst="rect">
            <a:avLst/>
          </a:prstGeom>
        </p:spPr>
        <p:txBody>
          <a:bodyPr/>
          <a:lstStyle/>
          <a:p>
            <a:fld id="{EF84CB36-AFB6-40CC-91E4-FFE910615963}" type="datetime4">
              <a:rPr lang="en-US" smtClean="0"/>
              <a:t>October 22, 2021</a:t>
            </a:fld>
            <a:endParaRPr lang="en-CA"/>
          </a:p>
        </p:txBody>
      </p:sp>
      <p:sp>
        <p:nvSpPr>
          <p:cNvPr id="8" name="Footer Placeholder 7"/>
          <p:cNvSpPr>
            <a:spLocks noGrp="1"/>
          </p:cNvSpPr>
          <p:nvPr>
            <p:ph type="ftr" sz="quarter" idx="12"/>
          </p:nvPr>
        </p:nvSpPr>
        <p:spPr>
          <a:xfrm>
            <a:off x="1627632" y="6472976"/>
            <a:ext cx="2688336" cy="182880"/>
          </a:xfrm>
          <a:prstGeom prst="rect">
            <a:avLst/>
          </a:prstGeom>
        </p:spPr>
        <p:txBody>
          <a:bodyPr/>
          <a:lstStyle/>
          <a:p>
            <a:r>
              <a:rPr lang="en-US"/>
              <a:t>Insert&gt;Header &amp; Footer&gt;Footer, then Apply to All to set Presentation Title</a:t>
            </a:r>
            <a:endParaRPr lang="en-CA"/>
          </a:p>
        </p:txBody>
      </p:sp>
      <p:sp>
        <p:nvSpPr>
          <p:cNvPr id="9" name="Slide Number Placeholder 8"/>
          <p:cNvSpPr>
            <a:spLocks noGrp="1"/>
          </p:cNvSpPr>
          <p:nvPr>
            <p:ph type="sldNum" sz="quarter" idx="13"/>
          </p:nvPr>
        </p:nvSpPr>
        <p:spPr>
          <a:xfrm>
            <a:off x="11413998" y="6475080"/>
            <a:ext cx="329636" cy="182880"/>
          </a:xfrm>
        </p:spPr>
        <p:txBody>
          <a:bodyPr/>
          <a:lstStyle/>
          <a:p>
            <a:fld id="{00E6A5BD-C011-4A45-AA3A-201790FB7F2B}" type="slidenum">
              <a:rPr lang="en-CA" smtClean="0"/>
              <a:t>‹#›</a:t>
            </a:fld>
            <a:endParaRPr lang="en-CA"/>
          </a:p>
        </p:txBody>
      </p:sp>
      <p:sp>
        <p:nvSpPr>
          <p:cNvPr id="10" name="Content Placeholder 9"/>
          <p:cNvSpPr>
            <a:spLocks noGrp="1"/>
          </p:cNvSpPr>
          <p:nvPr>
            <p:ph sz="quarter" idx="14"/>
          </p:nvPr>
        </p:nvSpPr>
        <p:spPr>
          <a:xfrm>
            <a:off x="1627188" y="1649413"/>
            <a:ext cx="9004300" cy="44897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11" name="Text Placeholder 4"/>
          <p:cNvSpPr>
            <a:spLocks noGrp="1"/>
          </p:cNvSpPr>
          <p:nvPr>
            <p:ph type="body" sz="quarter" idx="3" hasCustomPrompt="1"/>
          </p:nvPr>
        </p:nvSpPr>
        <p:spPr>
          <a:xfrm>
            <a:off x="1633538" y="1133856"/>
            <a:ext cx="8997950" cy="338328"/>
          </a:xfrm>
        </p:spPr>
        <p:txBody>
          <a:bodyPr anchor="b">
            <a:noAutofit/>
          </a:bodyPr>
          <a:lstStyle>
            <a:lvl1pPr marL="0" indent="0">
              <a:buNone/>
              <a:defRPr sz="1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Subtitle</a:t>
            </a:r>
          </a:p>
        </p:txBody>
      </p:sp>
    </p:spTree>
    <p:extLst>
      <p:ext uri="{BB962C8B-B14F-4D97-AF65-F5344CB8AC3E}">
        <p14:creationId xmlns:p14="http://schemas.microsoft.com/office/powerpoint/2010/main" val="26946781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627188" y="1649413"/>
            <a:ext cx="8992616" cy="45466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CA" dirty="0"/>
          </a:p>
        </p:txBody>
      </p:sp>
      <p:sp>
        <p:nvSpPr>
          <p:cNvPr id="5" name="Date Placeholder 4"/>
          <p:cNvSpPr>
            <a:spLocks noGrp="1"/>
          </p:cNvSpPr>
          <p:nvPr>
            <p:ph type="dt" sz="half" idx="10"/>
          </p:nvPr>
        </p:nvSpPr>
        <p:spPr>
          <a:xfrm>
            <a:off x="9537192" y="6472936"/>
            <a:ext cx="1876388" cy="182880"/>
          </a:xfrm>
          <a:prstGeom prst="rect">
            <a:avLst/>
          </a:prstGeom>
        </p:spPr>
        <p:txBody>
          <a:bodyPr/>
          <a:lstStyle/>
          <a:p>
            <a:fld id="{6744B616-81C7-43C6-979F-F9ABEDD1D81E}" type="datetime4">
              <a:rPr lang="en-US" smtClean="0"/>
              <a:t>October 22, 2021</a:t>
            </a:fld>
            <a:endParaRPr lang="en-CA"/>
          </a:p>
        </p:txBody>
      </p:sp>
      <p:sp>
        <p:nvSpPr>
          <p:cNvPr id="6" name="Footer Placeholder 5"/>
          <p:cNvSpPr>
            <a:spLocks noGrp="1"/>
          </p:cNvSpPr>
          <p:nvPr>
            <p:ph type="ftr" sz="quarter" idx="11"/>
          </p:nvPr>
        </p:nvSpPr>
        <p:spPr>
          <a:xfrm>
            <a:off x="1627632" y="6472976"/>
            <a:ext cx="2688336" cy="182880"/>
          </a:xfrm>
          <a:prstGeom prst="rect">
            <a:avLst/>
          </a:prstGeom>
        </p:spPr>
        <p:txBody>
          <a:bodyPr/>
          <a:lstStyle/>
          <a:p>
            <a:r>
              <a:rPr lang="en-US"/>
              <a:t>Insert&gt;Header &amp; Footer&gt;Footer, then Apply to All to set Presentation Title</a:t>
            </a:r>
            <a:endParaRPr lang="en-CA"/>
          </a:p>
        </p:txBody>
      </p:sp>
      <p:sp>
        <p:nvSpPr>
          <p:cNvPr id="7" name="Slide Number Placeholder 6"/>
          <p:cNvSpPr>
            <a:spLocks noGrp="1"/>
          </p:cNvSpPr>
          <p:nvPr>
            <p:ph type="sldNum" sz="quarter" idx="12"/>
          </p:nvPr>
        </p:nvSpPr>
        <p:spPr/>
        <p:txBody>
          <a:bodyPr/>
          <a:lstStyle/>
          <a:p>
            <a:fld id="{00E6A5BD-C011-4A45-AA3A-201790FB7F2B}" type="slidenum">
              <a:rPr lang="en-CA" smtClean="0"/>
              <a:t>‹#›</a:t>
            </a:fld>
            <a:endParaRPr lang="en-CA"/>
          </a:p>
        </p:txBody>
      </p:sp>
      <p:sp>
        <p:nvSpPr>
          <p:cNvPr id="8" name="Title 7"/>
          <p:cNvSpPr>
            <a:spLocks noGrp="1"/>
          </p:cNvSpPr>
          <p:nvPr>
            <p:ph type="title" hasCustomPrompt="1"/>
          </p:nvPr>
        </p:nvSpPr>
        <p:spPr/>
        <p:txBody>
          <a:bodyPr/>
          <a:lstStyle>
            <a:lvl1pPr>
              <a:defRPr/>
            </a:lvl1pPr>
          </a:lstStyle>
          <a:p>
            <a:r>
              <a:rPr lang="en-US" dirty="0"/>
              <a:t>Picture with Caption Layout</a:t>
            </a:r>
            <a:endParaRPr lang="en-CA" dirty="0"/>
          </a:p>
        </p:txBody>
      </p:sp>
    </p:spTree>
    <p:extLst>
      <p:ext uri="{BB962C8B-B14F-4D97-AF65-F5344CB8AC3E}">
        <p14:creationId xmlns:p14="http://schemas.microsoft.com/office/powerpoint/2010/main" val="4962483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Title Only Layout</a:t>
            </a:r>
            <a:endParaRPr lang="en-CA" dirty="0"/>
          </a:p>
        </p:txBody>
      </p:sp>
      <p:sp>
        <p:nvSpPr>
          <p:cNvPr id="3" name="Date Placeholder 2"/>
          <p:cNvSpPr>
            <a:spLocks noGrp="1"/>
          </p:cNvSpPr>
          <p:nvPr>
            <p:ph type="dt" sz="half" idx="10"/>
          </p:nvPr>
        </p:nvSpPr>
        <p:spPr>
          <a:xfrm>
            <a:off x="9537192" y="6472936"/>
            <a:ext cx="1876388" cy="182880"/>
          </a:xfrm>
          <a:prstGeom prst="rect">
            <a:avLst/>
          </a:prstGeom>
        </p:spPr>
        <p:txBody>
          <a:bodyPr/>
          <a:lstStyle/>
          <a:p>
            <a:fld id="{7E5739D6-B3EE-45C9-A273-4A92860795B2}" type="datetime4">
              <a:rPr lang="en-US" smtClean="0"/>
              <a:t>October 22, 2021</a:t>
            </a:fld>
            <a:endParaRPr lang="en-CA"/>
          </a:p>
        </p:txBody>
      </p:sp>
      <p:sp>
        <p:nvSpPr>
          <p:cNvPr id="4" name="Footer Placeholder 3"/>
          <p:cNvSpPr>
            <a:spLocks noGrp="1"/>
          </p:cNvSpPr>
          <p:nvPr>
            <p:ph type="ftr" sz="quarter" idx="11"/>
          </p:nvPr>
        </p:nvSpPr>
        <p:spPr>
          <a:xfrm>
            <a:off x="1627632" y="6472976"/>
            <a:ext cx="2688336" cy="182880"/>
          </a:xfrm>
          <a:prstGeom prst="rect">
            <a:avLst/>
          </a:prstGeom>
        </p:spPr>
        <p:txBody>
          <a:bodyPr/>
          <a:lstStyle/>
          <a:p>
            <a:r>
              <a:rPr lang="en-US"/>
              <a:t>Insert&gt;Header &amp; Footer&gt;Footer, then Apply to All to set Presentation Title</a:t>
            </a:r>
            <a:endParaRPr lang="en-CA"/>
          </a:p>
        </p:txBody>
      </p:sp>
      <p:sp>
        <p:nvSpPr>
          <p:cNvPr id="5" name="Slide Number Placeholder 4"/>
          <p:cNvSpPr>
            <a:spLocks noGrp="1"/>
          </p:cNvSpPr>
          <p:nvPr>
            <p:ph type="sldNum" sz="quarter" idx="12"/>
          </p:nvPr>
        </p:nvSpPr>
        <p:spPr/>
        <p:txBody>
          <a:bodyPr/>
          <a:lstStyle/>
          <a:p>
            <a:fld id="{00E6A5BD-C011-4A45-AA3A-201790FB7F2B}" type="slidenum">
              <a:rPr lang="en-CA" smtClean="0"/>
              <a:t>‹#›</a:t>
            </a:fld>
            <a:endParaRPr lang="en-CA"/>
          </a:p>
        </p:txBody>
      </p:sp>
    </p:spTree>
    <p:extLst>
      <p:ext uri="{BB962C8B-B14F-4D97-AF65-F5344CB8AC3E}">
        <p14:creationId xmlns:p14="http://schemas.microsoft.com/office/powerpoint/2010/main" val="7092966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9537192" y="6472936"/>
            <a:ext cx="1876388" cy="182880"/>
          </a:xfrm>
          <a:prstGeom prst="rect">
            <a:avLst/>
          </a:prstGeom>
        </p:spPr>
        <p:txBody>
          <a:bodyPr/>
          <a:lstStyle/>
          <a:p>
            <a:fld id="{14F77BD8-120C-4B6F-969E-4B769DA5247A}" type="datetime4">
              <a:rPr lang="en-US" smtClean="0"/>
              <a:t>October 22, 2021</a:t>
            </a:fld>
            <a:endParaRPr lang="en-CA"/>
          </a:p>
        </p:txBody>
      </p:sp>
      <p:sp>
        <p:nvSpPr>
          <p:cNvPr id="4" name="Slide Number Placeholder 3"/>
          <p:cNvSpPr>
            <a:spLocks noGrp="1"/>
          </p:cNvSpPr>
          <p:nvPr>
            <p:ph type="sldNum" sz="quarter" idx="12"/>
          </p:nvPr>
        </p:nvSpPr>
        <p:spPr/>
        <p:txBody>
          <a:bodyPr/>
          <a:lstStyle/>
          <a:p>
            <a:fld id="{00E6A5BD-C011-4A45-AA3A-201790FB7F2B}" type="slidenum">
              <a:rPr lang="en-CA" smtClean="0"/>
              <a:t>‹#›</a:t>
            </a:fld>
            <a:endParaRPr lang="en-CA"/>
          </a:p>
        </p:txBody>
      </p:sp>
    </p:spTree>
    <p:extLst>
      <p:ext uri="{BB962C8B-B14F-4D97-AF65-F5344CB8AC3E}">
        <p14:creationId xmlns:p14="http://schemas.microsoft.com/office/powerpoint/2010/main" val="14204686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p:cSld name="Tagline">
    <p:bg>
      <p:bgPr>
        <a:solidFill>
          <a:schemeClr val="bg1"/>
        </a:solidFill>
        <a:effectLst/>
      </p:bgPr>
    </p:bg>
    <p:spTree>
      <p:nvGrpSpPr>
        <p:cNvPr id="1" name=""/>
        <p:cNvGrpSpPr/>
        <p:nvPr/>
      </p:nvGrpSpPr>
      <p:grpSpPr>
        <a:xfrm>
          <a:off x="0" y="0"/>
          <a:ext cx="0" cy="0"/>
          <a:chOff x="0" y="0"/>
          <a:chExt cx="0" cy="0"/>
        </a:xfrm>
      </p:grpSpPr>
      <p:sp>
        <p:nvSpPr>
          <p:cNvPr id="3" name="AutoShape 3"/>
          <p:cNvSpPr>
            <a:spLocks noChangeAspect="1" noChangeArrowheads="1" noTextEdit="1"/>
          </p:cNvSpPr>
          <p:nvPr/>
        </p:nvSpPr>
        <p:spPr bwMode="auto">
          <a:xfrm>
            <a:off x="2230438" y="2952750"/>
            <a:ext cx="7910512"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5" name="AutoShape 3"/>
          <p:cNvSpPr>
            <a:spLocks noChangeAspect="1" noChangeArrowheads="1" noTextEdit="1"/>
          </p:cNvSpPr>
          <p:nvPr userDrawn="1"/>
        </p:nvSpPr>
        <p:spPr bwMode="auto">
          <a:xfrm>
            <a:off x="2230438" y="2952750"/>
            <a:ext cx="7910512"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6" name="Freeform 5"/>
          <p:cNvSpPr>
            <a:spLocks noEditPoints="1"/>
          </p:cNvSpPr>
          <p:nvPr userDrawn="1"/>
        </p:nvSpPr>
        <p:spPr bwMode="auto">
          <a:xfrm>
            <a:off x="2231136" y="2951163"/>
            <a:ext cx="7927974" cy="949325"/>
          </a:xfrm>
          <a:custGeom>
            <a:avLst/>
            <a:gdLst>
              <a:gd name="T0" fmla="*/ 20 w 9061"/>
              <a:gd name="T1" fmla="*/ 64 h 1076"/>
              <a:gd name="T2" fmla="*/ 310 w 9061"/>
              <a:gd name="T3" fmla="*/ 832 h 1076"/>
              <a:gd name="T4" fmla="*/ 607 w 9061"/>
              <a:gd name="T5" fmla="*/ 832 h 1076"/>
              <a:gd name="T6" fmla="*/ 932 w 9061"/>
              <a:gd name="T7" fmla="*/ 811 h 1076"/>
              <a:gd name="T8" fmla="*/ 647 w 9061"/>
              <a:gd name="T9" fmla="*/ 352 h 1076"/>
              <a:gd name="T10" fmla="*/ 240 w 9061"/>
              <a:gd name="T11" fmla="*/ 296 h 1076"/>
              <a:gd name="T12" fmla="*/ 1565 w 9061"/>
              <a:gd name="T13" fmla="*/ 811 h 1076"/>
              <a:gd name="T14" fmla="*/ 1198 w 9061"/>
              <a:gd name="T15" fmla="*/ 386 h 1076"/>
              <a:gd name="T16" fmla="*/ 1307 w 9061"/>
              <a:gd name="T17" fmla="*/ 844 h 1076"/>
              <a:gd name="T18" fmla="*/ 1322 w 9061"/>
              <a:gd name="T19" fmla="*/ 770 h 1076"/>
              <a:gd name="T20" fmla="*/ 2155 w 9061"/>
              <a:gd name="T21" fmla="*/ 888 h 1076"/>
              <a:gd name="T22" fmla="*/ 1884 w 9061"/>
              <a:gd name="T23" fmla="*/ 658 h 1076"/>
              <a:gd name="T24" fmla="*/ 2127 w 9061"/>
              <a:gd name="T25" fmla="*/ 275 h 1076"/>
              <a:gd name="T26" fmla="*/ 1732 w 9061"/>
              <a:gd name="T27" fmla="*/ 801 h 1076"/>
              <a:gd name="T28" fmla="*/ 1792 w 9061"/>
              <a:gd name="T29" fmla="*/ 820 h 1076"/>
              <a:gd name="T30" fmla="*/ 1766 w 9061"/>
              <a:gd name="T31" fmla="*/ 461 h 1076"/>
              <a:gd name="T32" fmla="*/ 2300 w 9061"/>
              <a:gd name="T33" fmla="*/ 832 h 1076"/>
              <a:gd name="T34" fmla="*/ 2230 w 9061"/>
              <a:gd name="T35" fmla="*/ 811 h 1076"/>
              <a:gd name="T36" fmla="*/ 2214 w 9061"/>
              <a:gd name="T37" fmla="*/ 74 h 1076"/>
              <a:gd name="T38" fmla="*/ 2549 w 9061"/>
              <a:gd name="T39" fmla="*/ 413 h 1076"/>
              <a:gd name="T40" fmla="*/ 2908 w 9061"/>
              <a:gd name="T41" fmla="*/ 811 h 1076"/>
              <a:gd name="T42" fmla="*/ 2480 w 9061"/>
              <a:gd name="T43" fmla="*/ 275 h 1076"/>
              <a:gd name="T44" fmla="*/ 3428 w 9061"/>
              <a:gd name="T45" fmla="*/ 832 h 1076"/>
              <a:gd name="T46" fmla="*/ 3054 w 9061"/>
              <a:gd name="T47" fmla="*/ 382 h 1076"/>
              <a:gd name="T48" fmla="*/ 3006 w 9061"/>
              <a:gd name="T49" fmla="*/ 675 h 1076"/>
              <a:gd name="T50" fmla="*/ 3207 w 9061"/>
              <a:gd name="T51" fmla="*/ 770 h 1076"/>
              <a:gd name="T52" fmla="*/ 3207 w 9061"/>
              <a:gd name="T53" fmla="*/ 770 h 1076"/>
              <a:gd name="T54" fmla="*/ 3876 w 9061"/>
              <a:gd name="T55" fmla="*/ 788 h 1076"/>
              <a:gd name="T56" fmla="*/ 3856 w 9061"/>
              <a:gd name="T57" fmla="*/ 346 h 1076"/>
              <a:gd name="T58" fmla="*/ 3678 w 9061"/>
              <a:gd name="T59" fmla="*/ 125 h 1076"/>
              <a:gd name="T60" fmla="*/ 3513 w 9061"/>
              <a:gd name="T61" fmla="*/ 325 h 1076"/>
              <a:gd name="T62" fmla="*/ 4051 w 9061"/>
              <a:gd name="T63" fmla="*/ 296 h 1076"/>
              <a:gd name="T64" fmla="*/ 4030 w 9061"/>
              <a:gd name="T65" fmla="*/ 832 h 1076"/>
              <a:gd name="T66" fmla="*/ 4068 w 9061"/>
              <a:gd name="T67" fmla="*/ 74 h 1076"/>
              <a:gd name="T68" fmla="*/ 4248 w 9061"/>
              <a:gd name="T69" fmla="*/ 554 h 1076"/>
              <a:gd name="T70" fmla="*/ 4667 w 9061"/>
              <a:gd name="T71" fmla="*/ 554 h 1076"/>
              <a:gd name="T72" fmla="*/ 5132 w 9061"/>
              <a:gd name="T73" fmla="*/ 483 h 1076"/>
              <a:gd name="T74" fmla="*/ 5030 w 9061"/>
              <a:gd name="T75" fmla="*/ 264 h 1076"/>
              <a:gd name="T76" fmla="*/ 4774 w 9061"/>
              <a:gd name="T77" fmla="*/ 811 h 1076"/>
              <a:gd name="T78" fmla="*/ 6045 w 9061"/>
              <a:gd name="T79" fmla="*/ 465 h 1076"/>
              <a:gd name="T80" fmla="*/ 5824 w 9061"/>
              <a:gd name="T81" fmla="*/ 340 h 1076"/>
              <a:gd name="T82" fmla="*/ 5961 w 9061"/>
              <a:gd name="T83" fmla="*/ 761 h 1076"/>
              <a:gd name="T84" fmla="*/ 5694 w 9061"/>
              <a:gd name="T85" fmla="*/ 673 h 1076"/>
              <a:gd name="T86" fmla="*/ 6204 w 9061"/>
              <a:gd name="T87" fmla="*/ 346 h 1076"/>
              <a:gd name="T88" fmla="*/ 6434 w 9061"/>
              <a:gd name="T89" fmla="*/ 750 h 1076"/>
              <a:gd name="T90" fmla="*/ 6473 w 9061"/>
              <a:gd name="T91" fmla="*/ 296 h 1076"/>
              <a:gd name="T92" fmla="*/ 6204 w 9061"/>
              <a:gd name="T93" fmla="*/ 146 h 1076"/>
              <a:gd name="T94" fmla="*/ 6204 w 9061"/>
              <a:gd name="T95" fmla="*/ 346 h 1076"/>
              <a:gd name="T96" fmla="*/ 7189 w 9061"/>
              <a:gd name="T97" fmla="*/ 275 h 1076"/>
              <a:gd name="T98" fmla="*/ 6788 w 9061"/>
              <a:gd name="T99" fmla="*/ 275 h 1076"/>
              <a:gd name="T100" fmla="*/ 7040 w 9061"/>
              <a:gd name="T101" fmla="*/ 812 h 1076"/>
              <a:gd name="T102" fmla="*/ 7566 w 9061"/>
              <a:gd name="T103" fmla="*/ 306 h 1076"/>
              <a:gd name="T104" fmla="*/ 7868 w 9061"/>
              <a:gd name="T105" fmla="*/ 335 h 1076"/>
              <a:gd name="T106" fmla="*/ 7868 w 9061"/>
              <a:gd name="T107" fmla="*/ 264 h 1076"/>
              <a:gd name="T108" fmla="*/ 8321 w 9061"/>
              <a:gd name="T109" fmla="*/ 811 h 1076"/>
              <a:gd name="T110" fmla="*/ 8522 w 9061"/>
              <a:gd name="T111" fmla="*/ 269 h 1076"/>
              <a:gd name="T112" fmla="*/ 8231 w 9061"/>
              <a:gd name="T113" fmla="*/ 296 h 1076"/>
              <a:gd name="T114" fmla="*/ 9056 w 9061"/>
              <a:gd name="T115" fmla="*/ 813 h 1076"/>
              <a:gd name="T116" fmla="*/ 8704 w 9061"/>
              <a:gd name="T117" fmla="*/ 526 h 1076"/>
              <a:gd name="T118" fmla="*/ 8634 w 9061"/>
              <a:gd name="T119" fmla="*/ 832 h 1076"/>
              <a:gd name="T120" fmla="*/ 8988 w 9061"/>
              <a:gd name="T121" fmla="*/ 832 h 10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061" h="1076">
                <a:moveTo>
                  <a:pt x="74" y="832"/>
                </a:moveTo>
                <a:lnTo>
                  <a:pt x="74" y="832"/>
                </a:lnTo>
                <a:cubicBezTo>
                  <a:pt x="89" y="832"/>
                  <a:pt x="95" y="826"/>
                  <a:pt x="95" y="811"/>
                </a:cubicBezTo>
                <a:lnTo>
                  <a:pt x="95" y="85"/>
                </a:lnTo>
                <a:cubicBezTo>
                  <a:pt x="95" y="70"/>
                  <a:pt x="89" y="64"/>
                  <a:pt x="74" y="64"/>
                </a:cubicBezTo>
                <a:lnTo>
                  <a:pt x="20" y="64"/>
                </a:lnTo>
                <a:cubicBezTo>
                  <a:pt x="5" y="64"/>
                  <a:pt x="0" y="70"/>
                  <a:pt x="0" y="85"/>
                </a:cubicBezTo>
                <a:lnTo>
                  <a:pt x="0" y="811"/>
                </a:lnTo>
                <a:cubicBezTo>
                  <a:pt x="0" y="826"/>
                  <a:pt x="5" y="832"/>
                  <a:pt x="20" y="832"/>
                </a:cubicBezTo>
                <a:lnTo>
                  <a:pt x="74" y="832"/>
                </a:lnTo>
                <a:close/>
                <a:moveTo>
                  <a:pt x="310" y="832"/>
                </a:moveTo>
                <a:lnTo>
                  <a:pt x="310" y="832"/>
                </a:lnTo>
                <a:cubicBezTo>
                  <a:pt x="325" y="832"/>
                  <a:pt x="331" y="826"/>
                  <a:pt x="331" y="811"/>
                </a:cubicBezTo>
                <a:lnTo>
                  <a:pt x="331" y="413"/>
                </a:lnTo>
                <a:cubicBezTo>
                  <a:pt x="369" y="357"/>
                  <a:pt x="425" y="339"/>
                  <a:pt x="471" y="339"/>
                </a:cubicBezTo>
                <a:cubicBezTo>
                  <a:pt x="565" y="339"/>
                  <a:pt x="586" y="418"/>
                  <a:pt x="586" y="483"/>
                </a:cubicBezTo>
                <a:lnTo>
                  <a:pt x="586" y="811"/>
                </a:lnTo>
                <a:cubicBezTo>
                  <a:pt x="586" y="826"/>
                  <a:pt x="592" y="832"/>
                  <a:pt x="607" y="832"/>
                </a:cubicBezTo>
                <a:lnTo>
                  <a:pt x="655" y="832"/>
                </a:lnTo>
                <a:cubicBezTo>
                  <a:pt x="671" y="832"/>
                  <a:pt x="676" y="826"/>
                  <a:pt x="676" y="811"/>
                </a:cubicBezTo>
                <a:lnTo>
                  <a:pt x="676" y="413"/>
                </a:lnTo>
                <a:cubicBezTo>
                  <a:pt x="715" y="357"/>
                  <a:pt x="771" y="339"/>
                  <a:pt x="817" y="339"/>
                </a:cubicBezTo>
                <a:cubicBezTo>
                  <a:pt x="912" y="339"/>
                  <a:pt x="932" y="418"/>
                  <a:pt x="932" y="483"/>
                </a:cubicBezTo>
                <a:lnTo>
                  <a:pt x="932" y="811"/>
                </a:lnTo>
                <a:cubicBezTo>
                  <a:pt x="932" y="826"/>
                  <a:pt x="937" y="832"/>
                  <a:pt x="952" y="832"/>
                </a:cubicBezTo>
                <a:lnTo>
                  <a:pt x="1001" y="832"/>
                </a:lnTo>
                <a:cubicBezTo>
                  <a:pt x="1016" y="832"/>
                  <a:pt x="1022" y="826"/>
                  <a:pt x="1022" y="811"/>
                </a:cubicBezTo>
                <a:lnTo>
                  <a:pt x="1022" y="475"/>
                </a:lnTo>
                <a:cubicBezTo>
                  <a:pt x="1022" y="361"/>
                  <a:pt x="971" y="264"/>
                  <a:pt x="834" y="264"/>
                </a:cubicBezTo>
                <a:cubicBezTo>
                  <a:pt x="747" y="264"/>
                  <a:pt x="687" y="304"/>
                  <a:pt x="647" y="352"/>
                </a:cubicBezTo>
                <a:cubicBezTo>
                  <a:pt x="619" y="298"/>
                  <a:pt x="568" y="264"/>
                  <a:pt x="490" y="264"/>
                </a:cubicBezTo>
                <a:cubicBezTo>
                  <a:pt x="405" y="264"/>
                  <a:pt x="355" y="303"/>
                  <a:pt x="325" y="342"/>
                </a:cubicBezTo>
                <a:lnTo>
                  <a:pt x="325" y="296"/>
                </a:lnTo>
                <a:cubicBezTo>
                  <a:pt x="325" y="281"/>
                  <a:pt x="319" y="275"/>
                  <a:pt x="304" y="275"/>
                </a:cubicBezTo>
                <a:lnTo>
                  <a:pt x="261" y="275"/>
                </a:lnTo>
                <a:cubicBezTo>
                  <a:pt x="246" y="275"/>
                  <a:pt x="240" y="281"/>
                  <a:pt x="240" y="296"/>
                </a:cubicBezTo>
                <a:lnTo>
                  <a:pt x="240" y="811"/>
                </a:lnTo>
                <a:cubicBezTo>
                  <a:pt x="240" y="826"/>
                  <a:pt x="246" y="832"/>
                  <a:pt x="261" y="832"/>
                </a:cubicBezTo>
                <a:lnTo>
                  <a:pt x="310" y="832"/>
                </a:lnTo>
                <a:close/>
                <a:moveTo>
                  <a:pt x="1544" y="832"/>
                </a:moveTo>
                <a:lnTo>
                  <a:pt x="1544" y="832"/>
                </a:lnTo>
                <a:cubicBezTo>
                  <a:pt x="1559" y="832"/>
                  <a:pt x="1565" y="826"/>
                  <a:pt x="1565" y="811"/>
                </a:cubicBezTo>
                <a:lnTo>
                  <a:pt x="1565" y="465"/>
                </a:lnTo>
                <a:cubicBezTo>
                  <a:pt x="1565" y="346"/>
                  <a:pt x="1502" y="264"/>
                  <a:pt x="1351" y="264"/>
                </a:cubicBezTo>
                <a:cubicBezTo>
                  <a:pt x="1274" y="264"/>
                  <a:pt x="1203" y="286"/>
                  <a:pt x="1155" y="325"/>
                </a:cubicBezTo>
                <a:cubicBezTo>
                  <a:pt x="1145" y="333"/>
                  <a:pt x="1144" y="344"/>
                  <a:pt x="1151" y="355"/>
                </a:cubicBezTo>
                <a:lnTo>
                  <a:pt x="1169" y="382"/>
                </a:lnTo>
                <a:cubicBezTo>
                  <a:pt x="1179" y="395"/>
                  <a:pt x="1186" y="396"/>
                  <a:pt x="1198" y="386"/>
                </a:cubicBezTo>
                <a:cubicBezTo>
                  <a:pt x="1238" y="355"/>
                  <a:pt x="1292" y="340"/>
                  <a:pt x="1343" y="340"/>
                </a:cubicBezTo>
                <a:cubicBezTo>
                  <a:pt x="1454" y="340"/>
                  <a:pt x="1474" y="411"/>
                  <a:pt x="1474" y="479"/>
                </a:cubicBezTo>
                <a:lnTo>
                  <a:pt x="1474" y="526"/>
                </a:lnTo>
                <a:cubicBezTo>
                  <a:pt x="1444" y="513"/>
                  <a:pt x="1398" y="504"/>
                  <a:pt x="1343" y="504"/>
                </a:cubicBezTo>
                <a:cubicBezTo>
                  <a:pt x="1190" y="504"/>
                  <a:pt x="1122" y="578"/>
                  <a:pt x="1122" y="675"/>
                </a:cubicBezTo>
                <a:cubicBezTo>
                  <a:pt x="1122" y="772"/>
                  <a:pt x="1187" y="844"/>
                  <a:pt x="1307" y="844"/>
                </a:cubicBezTo>
                <a:cubicBezTo>
                  <a:pt x="1400" y="844"/>
                  <a:pt x="1450" y="801"/>
                  <a:pt x="1480" y="761"/>
                </a:cubicBezTo>
                <a:lnTo>
                  <a:pt x="1480" y="811"/>
                </a:lnTo>
                <a:cubicBezTo>
                  <a:pt x="1480" y="826"/>
                  <a:pt x="1486" y="832"/>
                  <a:pt x="1501" y="832"/>
                </a:cubicBezTo>
                <a:lnTo>
                  <a:pt x="1544" y="832"/>
                </a:lnTo>
                <a:close/>
                <a:moveTo>
                  <a:pt x="1322" y="770"/>
                </a:moveTo>
                <a:lnTo>
                  <a:pt x="1322" y="770"/>
                </a:lnTo>
                <a:cubicBezTo>
                  <a:pt x="1237" y="770"/>
                  <a:pt x="1213" y="719"/>
                  <a:pt x="1213" y="673"/>
                </a:cubicBezTo>
                <a:cubicBezTo>
                  <a:pt x="1213" y="615"/>
                  <a:pt x="1251" y="573"/>
                  <a:pt x="1355" y="573"/>
                </a:cubicBezTo>
                <a:cubicBezTo>
                  <a:pt x="1390" y="573"/>
                  <a:pt x="1444" y="578"/>
                  <a:pt x="1474" y="592"/>
                </a:cubicBezTo>
                <a:lnTo>
                  <a:pt x="1474" y="690"/>
                </a:lnTo>
                <a:cubicBezTo>
                  <a:pt x="1435" y="747"/>
                  <a:pt x="1380" y="770"/>
                  <a:pt x="1322" y="770"/>
                </a:cubicBezTo>
                <a:close/>
                <a:moveTo>
                  <a:pt x="2155" y="888"/>
                </a:moveTo>
                <a:lnTo>
                  <a:pt x="2155" y="888"/>
                </a:lnTo>
                <a:cubicBezTo>
                  <a:pt x="2155" y="790"/>
                  <a:pt x="2075" y="746"/>
                  <a:pt x="1974" y="746"/>
                </a:cubicBezTo>
                <a:lnTo>
                  <a:pt x="1834" y="746"/>
                </a:lnTo>
                <a:cubicBezTo>
                  <a:pt x="1766" y="746"/>
                  <a:pt x="1760" y="726"/>
                  <a:pt x="1760" y="709"/>
                </a:cubicBezTo>
                <a:cubicBezTo>
                  <a:pt x="1760" y="688"/>
                  <a:pt x="1771" y="666"/>
                  <a:pt x="1794" y="644"/>
                </a:cubicBezTo>
                <a:cubicBezTo>
                  <a:pt x="1820" y="653"/>
                  <a:pt x="1850" y="658"/>
                  <a:pt x="1884" y="658"/>
                </a:cubicBezTo>
                <a:cubicBezTo>
                  <a:pt x="2037" y="658"/>
                  <a:pt x="2094" y="559"/>
                  <a:pt x="2094" y="460"/>
                </a:cubicBezTo>
                <a:cubicBezTo>
                  <a:pt x="2094" y="409"/>
                  <a:pt x="2079" y="369"/>
                  <a:pt x="2039" y="335"/>
                </a:cubicBezTo>
                <a:cubicBezTo>
                  <a:pt x="2062" y="341"/>
                  <a:pt x="2098" y="346"/>
                  <a:pt x="2127" y="346"/>
                </a:cubicBezTo>
                <a:cubicBezTo>
                  <a:pt x="2141" y="346"/>
                  <a:pt x="2148" y="340"/>
                  <a:pt x="2148" y="325"/>
                </a:cubicBezTo>
                <a:lnTo>
                  <a:pt x="2148" y="296"/>
                </a:lnTo>
                <a:cubicBezTo>
                  <a:pt x="2148" y="281"/>
                  <a:pt x="2142" y="275"/>
                  <a:pt x="2127" y="275"/>
                </a:cubicBezTo>
                <a:lnTo>
                  <a:pt x="1958" y="275"/>
                </a:lnTo>
                <a:cubicBezTo>
                  <a:pt x="1937" y="268"/>
                  <a:pt x="1913" y="264"/>
                  <a:pt x="1881" y="264"/>
                </a:cubicBezTo>
                <a:cubicBezTo>
                  <a:pt x="1736" y="264"/>
                  <a:pt x="1677" y="362"/>
                  <a:pt x="1677" y="462"/>
                </a:cubicBezTo>
                <a:cubicBezTo>
                  <a:pt x="1677" y="522"/>
                  <a:pt x="1699" y="584"/>
                  <a:pt x="1754" y="622"/>
                </a:cubicBezTo>
                <a:cubicBezTo>
                  <a:pt x="1719" y="642"/>
                  <a:pt x="1681" y="674"/>
                  <a:pt x="1681" y="724"/>
                </a:cubicBezTo>
                <a:cubicBezTo>
                  <a:pt x="1681" y="762"/>
                  <a:pt x="1702" y="788"/>
                  <a:pt x="1732" y="801"/>
                </a:cubicBezTo>
                <a:cubicBezTo>
                  <a:pt x="1677" y="823"/>
                  <a:pt x="1640" y="862"/>
                  <a:pt x="1640" y="922"/>
                </a:cubicBezTo>
                <a:cubicBezTo>
                  <a:pt x="1640" y="1020"/>
                  <a:pt x="1736" y="1076"/>
                  <a:pt x="1882" y="1076"/>
                </a:cubicBezTo>
                <a:cubicBezTo>
                  <a:pt x="2060" y="1076"/>
                  <a:pt x="2155" y="994"/>
                  <a:pt x="2155" y="888"/>
                </a:cubicBezTo>
                <a:close/>
                <a:moveTo>
                  <a:pt x="1728" y="911"/>
                </a:moveTo>
                <a:lnTo>
                  <a:pt x="1728" y="911"/>
                </a:lnTo>
                <a:cubicBezTo>
                  <a:pt x="1728" y="873"/>
                  <a:pt x="1747" y="841"/>
                  <a:pt x="1792" y="820"/>
                </a:cubicBezTo>
                <a:lnTo>
                  <a:pt x="1956" y="820"/>
                </a:lnTo>
                <a:cubicBezTo>
                  <a:pt x="2038" y="820"/>
                  <a:pt x="2065" y="854"/>
                  <a:pt x="2065" y="897"/>
                </a:cubicBezTo>
                <a:cubicBezTo>
                  <a:pt x="2065" y="960"/>
                  <a:pt x="2009" y="1011"/>
                  <a:pt x="1884" y="1011"/>
                </a:cubicBezTo>
                <a:cubicBezTo>
                  <a:pt x="1762" y="1011"/>
                  <a:pt x="1728" y="963"/>
                  <a:pt x="1728" y="911"/>
                </a:cubicBezTo>
                <a:close/>
                <a:moveTo>
                  <a:pt x="1766" y="461"/>
                </a:moveTo>
                <a:lnTo>
                  <a:pt x="1766" y="461"/>
                </a:lnTo>
                <a:cubicBezTo>
                  <a:pt x="1766" y="385"/>
                  <a:pt x="1808" y="328"/>
                  <a:pt x="1886" y="328"/>
                </a:cubicBezTo>
                <a:cubicBezTo>
                  <a:pt x="1964" y="328"/>
                  <a:pt x="2005" y="385"/>
                  <a:pt x="2005" y="461"/>
                </a:cubicBezTo>
                <a:cubicBezTo>
                  <a:pt x="2005" y="537"/>
                  <a:pt x="1964" y="593"/>
                  <a:pt x="1886" y="593"/>
                </a:cubicBezTo>
                <a:cubicBezTo>
                  <a:pt x="1808" y="593"/>
                  <a:pt x="1766" y="537"/>
                  <a:pt x="1766" y="461"/>
                </a:cubicBezTo>
                <a:close/>
                <a:moveTo>
                  <a:pt x="2300" y="832"/>
                </a:moveTo>
                <a:lnTo>
                  <a:pt x="2300" y="832"/>
                </a:lnTo>
                <a:cubicBezTo>
                  <a:pt x="2315" y="832"/>
                  <a:pt x="2320" y="826"/>
                  <a:pt x="2320" y="811"/>
                </a:cubicBezTo>
                <a:lnTo>
                  <a:pt x="2320" y="296"/>
                </a:lnTo>
                <a:cubicBezTo>
                  <a:pt x="2320" y="281"/>
                  <a:pt x="2315" y="275"/>
                  <a:pt x="2300" y="275"/>
                </a:cubicBezTo>
                <a:lnTo>
                  <a:pt x="2251" y="275"/>
                </a:lnTo>
                <a:cubicBezTo>
                  <a:pt x="2236" y="275"/>
                  <a:pt x="2230" y="281"/>
                  <a:pt x="2230" y="296"/>
                </a:cubicBezTo>
                <a:lnTo>
                  <a:pt x="2230" y="811"/>
                </a:lnTo>
                <a:cubicBezTo>
                  <a:pt x="2230" y="826"/>
                  <a:pt x="2236" y="832"/>
                  <a:pt x="2251" y="832"/>
                </a:cubicBezTo>
                <a:lnTo>
                  <a:pt x="2300" y="832"/>
                </a:lnTo>
                <a:close/>
                <a:moveTo>
                  <a:pt x="2337" y="74"/>
                </a:moveTo>
                <a:lnTo>
                  <a:pt x="2337" y="74"/>
                </a:lnTo>
                <a:cubicBezTo>
                  <a:pt x="2337" y="40"/>
                  <a:pt x="2314" y="12"/>
                  <a:pt x="2275" y="12"/>
                </a:cubicBezTo>
                <a:cubicBezTo>
                  <a:pt x="2237" y="12"/>
                  <a:pt x="2214" y="40"/>
                  <a:pt x="2214" y="74"/>
                </a:cubicBezTo>
                <a:cubicBezTo>
                  <a:pt x="2214" y="109"/>
                  <a:pt x="2237" y="137"/>
                  <a:pt x="2275" y="137"/>
                </a:cubicBezTo>
                <a:cubicBezTo>
                  <a:pt x="2314" y="137"/>
                  <a:pt x="2337" y="109"/>
                  <a:pt x="2337" y="74"/>
                </a:cubicBezTo>
                <a:close/>
                <a:moveTo>
                  <a:pt x="2528" y="832"/>
                </a:moveTo>
                <a:lnTo>
                  <a:pt x="2528" y="832"/>
                </a:lnTo>
                <a:cubicBezTo>
                  <a:pt x="2543" y="832"/>
                  <a:pt x="2549" y="826"/>
                  <a:pt x="2549" y="811"/>
                </a:cubicBezTo>
                <a:lnTo>
                  <a:pt x="2549" y="413"/>
                </a:lnTo>
                <a:cubicBezTo>
                  <a:pt x="2590" y="357"/>
                  <a:pt x="2648" y="339"/>
                  <a:pt x="2696" y="339"/>
                </a:cubicBezTo>
                <a:cubicBezTo>
                  <a:pt x="2795" y="339"/>
                  <a:pt x="2817" y="418"/>
                  <a:pt x="2817" y="483"/>
                </a:cubicBezTo>
                <a:lnTo>
                  <a:pt x="2817" y="811"/>
                </a:lnTo>
                <a:cubicBezTo>
                  <a:pt x="2817" y="826"/>
                  <a:pt x="2823" y="832"/>
                  <a:pt x="2838" y="832"/>
                </a:cubicBezTo>
                <a:lnTo>
                  <a:pt x="2887" y="832"/>
                </a:lnTo>
                <a:cubicBezTo>
                  <a:pt x="2902" y="832"/>
                  <a:pt x="2908" y="826"/>
                  <a:pt x="2908" y="811"/>
                </a:cubicBezTo>
                <a:lnTo>
                  <a:pt x="2908" y="475"/>
                </a:lnTo>
                <a:cubicBezTo>
                  <a:pt x="2908" y="361"/>
                  <a:pt x="2853" y="264"/>
                  <a:pt x="2715" y="264"/>
                </a:cubicBezTo>
                <a:cubicBezTo>
                  <a:pt x="2627" y="264"/>
                  <a:pt x="2575" y="303"/>
                  <a:pt x="2543" y="342"/>
                </a:cubicBezTo>
                <a:lnTo>
                  <a:pt x="2543" y="296"/>
                </a:lnTo>
                <a:cubicBezTo>
                  <a:pt x="2543" y="281"/>
                  <a:pt x="2538" y="275"/>
                  <a:pt x="2522" y="275"/>
                </a:cubicBezTo>
                <a:lnTo>
                  <a:pt x="2480" y="275"/>
                </a:lnTo>
                <a:cubicBezTo>
                  <a:pt x="2464" y="275"/>
                  <a:pt x="2459" y="281"/>
                  <a:pt x="2459" y="296"/>
                </a:cubicBezTo>
                <a:lnTo>
                  <a:pt x="2459" y="811"/>
                </a:lnTo>
                <a:cubicBezTo>
                  <a:pt x="2459" y="826"/>
                  <a:pt x="2464" y="832"/>
                  <a:pt x="2480" y="832"/>
                </a:cubicBezTo>
                <a:lnTo>
                  <a:pt x="2528" y="832"/>
                </a:lnTo>
                <a:close/>
                <a:moveTo>
                  <a:pt x="3428" y="832"/>
                </a:moveTo>
                <a:lnTo>
                  <a:pt x="3428" y="832"/>
                </a:lnTo>
                <a:cubicBezTo>
                  <a:pt x="3443" y="832"/>
                  <a:pt x="3449" y="826"/>
                  <a:pt x="3449" y="811"/>
                </a:cubicBezTo>
                <a:lnTo>
                  <a:pt x="3449" y="465"/>
                </a:lnTo>
                <a:cubicBezTo>
                  <a:pt x="3449" y="346"/>
                  <a:pt x="3387" y="264"/>
                  <a:pt x="3236" y="264"/>
                </a:cubicBezTo>
                <a:cubicBezTo>
                  <a:pt x="3158" y="264"/>
                  <a:pt x="3087" y="286"/>
                  <a:pt x="3040" y="325"/>
                </a:cubicBezTo>
                <a:cubicBezTo>
                  <a:pt x="3029" y="333"/>
                  <a:pt x="3028" y="344"/>
                  <a:pt x="3035" y="355"/>
                </a:cubicBezTo>
                <a:lnTo>
                  <a:pt x="3054" y="382"/>
                </a:lnTo>
                <a:cubicBezTo>
                  <a:pt x="3063" y="395"/>
                  <a:pt x="3070" y="396"/>
                  <a:pt x="3083" y="386"/>
                </a:cubicBezTo>
                <a:cubicBezTo>
                  <a:pt x="3122" y="355"/>
                  <a:pt x="3177" y="340"/>
                  <a:pt x="3228" y="340"/>
                </a:cubicBezTo>
                <a:cubicBezTo>
                  <a:pt x="3338" y="340"/>
                  <a:pt x="3359" y="411"/>
                  <a:pt x="3359" y="479"/>
                </a:cubicBezTo>
                <a:lnTo>
                  <a:pt x="3359" y="526"/>
                </a:lnTo>
                <a:cubicBezTo>
                  <a:pt x="3329" y="513"/>
                  <a:pt x="3282" y="504"/>
                  <a:pt x="3228" y="504"/>
                </a:cubicBezTo>
                <a:cubicBezTo>
                  <a:pt x="3074" y="504"/>
                  <a:pt x="3006" y="578"/>
                  <a:pt x="3006" y="675"/>
                </a:cubicBezTo>
                <a:cubicBezTo>
                  <a:pt x="3006" y="772"/>
                  <a:pt x="3071" y="844"/>
                  <a:pt x="3192" y="844"/>
                </a:cubicBezTo>
                <a:cubicBezTo>
                  <a:pt x="3284" y="844"/>
                  <a:pt x="3334" y="801"/>
                  <a:pt x="3364" y="761"/>
                </a:cubicBezTo>
                <a:lnTo>
                  <a:pt x="3364" y="811"/>
                </a:lnTo>
                <a:cubicBezTo>
                  <a:pt x="3364" y="826"/>
                  <a:pt x="3370" y="832"/>
                  <a:pt x="3385" y="832"/>
                </a:cubicBezTo>
                <a:lnTo>
                  <a:pt x="3428" y="832"/>
                </a:lnTo>
                <a:close/>
                <a:moveTo>
                  <a:pt x="3207" y="770"/>
                </a:moveTo>
                <a:lnTo>
                  <a:pt x="3207" y="770"/>
                </a:lnTo>
                <a:cubicBezTo>
                  <a:pt x="3121" y="770"/>
                  <a:pt x="3098" y="719"/>
                  <a:pt x="3098" y="673"/>
                </a:cubicBezTo>
                <a:cubicBezTo>
                  <a:pt x="3098" y="615"/>
                  <a:pt x="3135" y="573"/>
                  <a:pt x="3239" y="573"/>
                </a:cubicBezTo>
                <a:cubicBezTo>
                  <a:pt x="3274" y="573"/>
                  <a:pt x="3329" y="578"/>
                  <a:pt x="3359" y="592"/>
                </a:cubicBezTo>
                <a:lnTo>
                  <a:pt x="3359" y="690"/>
                </a:lnTo>
                <a:cubicBezTo>
                  <a:pt x="3319" y="747"/>
                  <a:pt x="3265" y="770"/>
                  <a:pt x="3207" y="770"/>
                </a:cubicBezTo>
                <a:close/>
                <a:moveTo>
                  <a:pt x="3608" y="346"/>
                </a:moveTo>
                <a:lnTo>
                  <a:pt x="3608" y="346"/>
                </a:lnTo>
                <a:lnTo>
                  <a:pt x="3608" y="676"/>
                </a:lnTo>
                <a:cubicBezTo>
                  <a:pt x="3608" y="799"/>
                  <a:pt x="3663" y="844"/>
                  <a:pt x="3760" y="844"/>
                </a:cubicBezTo>
                <a:cubicBezTo>
                  <a:pt x="3798" y="844"/>
                  <a:pt x="3834" y="837"/>
                  <a:pt x="3867" y="818"/>
                </a:cubicBezTo>
                <a:cubicBezTo>
                  <a:pt x="3878" y="811"/>
                  <a:pt x="3882" y="802"/>
                  <a:pt x="3876" y="788"/>
                </a:cubicBezTo>
                <a:lnTo>
                  <a:pt x="3863" y="758"/>
                </a:lnTo>
                <a:cubicBezTo>
                  <a:pt x="3858" y="745"/>
                  <a:pt x="3851" y="743"/>
                  <a:pt x="3838" y="750"/>
                </a:cubicBezTo>
                <a:cubicBezTo>
                  <a:pt x="3818" y="761"/>
                  <a:pt x="3797" y="768"/>
                  <a:pt x="3772" y="768"/>
                </a:cubicBezTo>
                <a:cubicBezTo>
                  <a:pt x="3717" y="768"/>
                  <a:pt x="3699" y="734"/>
                  <a:pt x="3699" y="673"/>
                </a:cubicBezTo>
                <a:lnTo>
                  <a:pt x="3699" y="346"/>
                </a:lnTo>
                <a:lnTo>
                  <a:pt x="3856" y="346"/>
                </a:lnTo>
                <a:cubicBezTo>
                  <a:pt x="3871" y="346"/>
                  <a:pt x="3877" y="340"/>
                  <a:pt x="3877" y="325"/>
                </a:cubicBezTo>
                <a:lnTo>
                  <a:pt x="3877" y="296"/>
                </a:lnTo>
                <a:cubicBezTo>
                  <a:pt x="3877" y="281"/>
                  <a:pt x="3871" y="275"/>
                  <a:pt x="3856" y="275"/>
                </a:cubicBezTo>
                <a:lnTo>
                  <a:pt x="3699" y="275"/>
                </a:lnTo>
                <a:lnTo>
                  <a:pt x="3699" y="146"/>
                </a:lnTo>
                <a:cubicBezTo>
                  <a:pt x="3699" y="131"/>
                  <a:pt x="3693" y="125"/>
                  <a:pt x="3678" y="125"/>
                </a:cubicBezTo>
                <a:lnTo>
                  <a:pt x="3629" y="125"/>
                </a:lnTo>
                <a:cubicBezTo>
                  <a:pt x="3614" y="125"/>
                  <a:pt x="3608" y="131"/>
                  <a:pt x="3608" y="146"/>
                </a:cubicBezTo>
                <a:lnTo>
                  <a:pt x="3608" y="275"/>
                </a:lnTo>
                <a:lnTo>
                  <a:pt x="3534" y="275"/>
                </a:lnTo>
                <a:cubicBezTo>
                  <a:pt x="3519" y="275"/>
                  <a:pt x="3513" y="281"/>
                  <a:pt x="3513" y="296"/>
                </a:cubicBezTo>
                <a:lnTo>
                  <a:pt x="3513" y="325"/>
                </a:lnTo>
                <a:cubicBezTo>
                  <a:pt x="3513" y="340"/>
                  <a:pt x="3519" y="346"/>
                  <a:pt x="3534" y="346"/>
                </a:cubicBezTo>
                <a:lnTo>
                  <a:pt x="3608" y="346"/>
                </a:lnTo>
                <a:close/>
                <a:moveTo>
                  <a:pt x="4030" y="832"/>
                </a:moveTo>
                <a:lnTo>
                  <a:pt x="4030" y="832"/>
                </a:lnTo>
                <a:cubicBezTo>
                  <a:pt x="4045" y="832"/>
                  <a:pt x="4051" y="826"/>
                  <a:pt x="4051" y="811"/>
                </a:cubicBezTo>
                <a:lnTo>
                  <a:pt x="4051" y="296"/>
                </a:lnTo>
                <a:cubicBezTo>
                  <a:pt x="4051" y="281"/>
                  <a:pt x="4045" y="275"/>
                  <a:pt x="4030" y="275"/>
                </a:cubicBezTo>
                <a:lnTo>
                  <a:pt x="3982" y="275"/>
                </a:lnTo>
                <a:cubicBezTo>
                  <a:pt x="3967" y="275"/>
                  <a:pt x="3961" y="281"/>
                  <a:pt x="3961" y="296"/>
                </a:cubicBezTo>
                <a:lnTo>
                  <a:pt x="3961" y="811"/>
                </a:lnTo>
                <a:cubicBezTo>
                  <a:pt x="3961" y="826"/>
                  <a:pt x="3967" y="832"/>
                  <a:pt x="3982" y="832"/>
                </a:cubicBezTo>
                <a:lnTo>
                  <a:pt x="4030" y="832"/>
                </a:lnTo>
                <a:close/>
                <a:moveTo>
                  <a:pt x="4068" y="74"/>
                </a:moveTo>
                <a:lnTo>
                  <a:pt x="4068" y="74"/>
                </a:lnTo>
                <a:cubicBezTo>
                  <a:pt x="4068" y="40"/>
                  <a:pt x="4044" y="12"/>
                  <a:pt x="4006" y="12"/>
                </a:cubicBezTo>
                <a:cubicBezTo>
                  <a:pt x="3968" y="12"/>
                  <a:pt x="3945" y="40"/>
                  <a:pt x="3945" y="74"/>
                </a:cubicBezTo>
                <a:cubicBezTo>
                  <a:pt x="3945" y="109"/>
                  <a:pt x="3968" y="137"/>
                  <a:pt x="4006" y="137"/>
                </a:cubicBezTo>
                <a:cubicBezTo>
                  <a:pt x="4044" y="137"/>
                  <a:pt x="4068" y="109"/>
                  <a:pt x="4068" y="74"/>
                </a:cubicBezTo>
                <a:close/>
                <a:moveTo>
                  <a:pt x="4248" y="554"/>
                </a:moveTo>
                <a:lnTo>
                  <a:pt x="4248" y="554"/>
                </a:lnTo>
                <a:cubicBezTo>
                  <a:pt x="4248" y="439"/>
                  <a:pt x="4295" y="335"/>
                  <a:pt x="4411" y="335"/>
                </a:cubicBezTo>
                <a:cubicBezTo>
                  <a:pt x="4527" y="335"/>
                  <a:pt x="4573" y="439"/>
                  <a:pt x="4573" y="554"/>
                </a:cubicBezTo>
                <a:cubicBezTo>
                  <a:pt x="4573" y="668"/>
                  <a:pt x="4527" y="772"/>
                  <a:pt x="4411" y="772"/>
                </a:cubicBezTo>
                <a:cubicBezTo>
                  <a:pt x="4295" y="772"/>
                  <a:pt x="4248" y="668"/>
                  <a:pt x="4248" y="554"/>
                </a:cubicBezTo>
                <a:close/>
                <a:moveTo>
                  <a:pt x="4667" y="554"/>
                </a:moveTo>
                <a:lnTo>
                  <a:pt x="4667" y="554"/>
                </a:lnTo>
                <a:cubicBezTo>
                  <a:pt x="4667" y="404"/>
                  <a:pt x="4593" y="264"/>
                  <a:pt x="4411" y="264"/>
                </a:cubicBezTo>
                <a:cubicBezTo>
                  <a:pt x="4232" y="264"/>
                  <a:pt x="4155" y="404"/>
                  <a:pt x="4155" y="554"/>
                </a:cubicBezTo>
                <a:cubicBezTo>
                  <a:pt x="4155" y="703"/>
                  <a:pt x="4229" y="844"/>
                  <a:pt x="4411" y="844"/>
                </a:cubicBezTo>
                <a:cubicBezTo>
                  <a:pt x="4590" y="844"/>
                  <a:pt x="4667" y="703"/>
                  <a:pt x="4667" y="554"/>
                </a:cubicBezTo>
                <a:close/>
                <a:moveTo>
                  <a:pt x="4844" y="832"/>
                </a:moveTo>
                <a:lnTo>
                  <a:pt x="4844" y="832"/>
                </a:lnTo>
                <a:cubicBezTo>
                  <a:pt x="4859" y="832"/>
                  <a:pt x="4864" y="826"/>
                  <a:pt x="4864" y="811"/>
                </a:cubicBezTo>
                <a:lnTo>
                  <a:pt x="4864" y="413"/>
                </a:lnTo>
                <a:cubicBezTo>
                  <a:pt x="4905" y="357"/>
                  <a:pt x="4963" y="339"/>
                  <a:pt x="5012" y="339"/>
                </a:cubicBezTo>
                <a:cubicBezTo>
                  <a:pt x="5110" y="339"/>
                  <a:pt x="5132" y="418"/>
                  <a:pt x="5132" y="483"/>
                </a:cubicBezTo>
                <a:lnTo>
                  <a:pt x="5132" y="811"/>
                </a:lnTo>
                <a:cubicBezTo>
                  <a:pt x="5132" y="826"/>
                  <a:pt x="5138" y="832"/>
                  <a:pt x="5153" y="832"/>
                </a:cubicBezTo>
                <a:lnTo>
                  <a:pt x="5202" y="832"/>
                </a:lnTo>
                <a:cubicBezTo>
                  <a:pt x="5217" y="832"/>
                  <a:pt x="5223" y="826"/>
                  <a:pt x="5223" y="811"/>
                </a:cubicBezTo>
                <a:lnTo>
                  <a:pt x="5223" y="475"/>
                </a:lnTo>
                <a:cubicBezTo>
                  <a:pt x="5223" y="361"/>
                  <a:pt x="5168" y="264"/>
                  <a:pt x="5030" y="264"/>
                </a:cubicBezTo>
                <a:cubicBezTo>
                  <a:pt x="4942" y="264"/>
                  <a:pt x="4890" y="303"/>
                  <a:pt x="4859" y="342"/>
                </a:cubicBezTo>
                <a:lnTo>
                  <a:pt x="4859" y="296"/>
                </a:lnTo>
                <a:cubicBezTo>
                  <a:pt x="4859" y="281"/>
                  <a:pt x="4853" y="275"/>
                  <a:pt x="4838" y="275"/>
                </a:cubicBezTo>
                <a:lnTo>
                  <a:pt x="4795" y="275"/>
                </a:lnTo>
                <a:cubicBezTo>
                  <a:pt x="4780" y="275"/>
                  <a:pt x="4774" y="281"/>
                  <a:pt x="4774" y="296"/>
                </a:cubicBezTo>
                <a:lnTo>
                  <a:pt x="4774" y="811"/>
                </a:lnTo>
                <a:cubicBezTo>
                  <a:pt x="4774" y="826"/>
                  <a:pt x="4780" y="832"/>
                  <a:pt x="4795" y="832"/>
                </a:cubicBezTo>
                <a:lnTo>
                  <a:pt x="4844" y="832"/>
                </a:lnTo>
                <a:close/>
                <a:moveTo>
                  <a:pt x="6024" y="832"/>
                </a:moveTo>
                <a:lnTo>
                  <a:pt x="6024" y="832"/>
                </a:lnTo>
                <a:cubicBezTo>
                  <a:pt x="6039" y="832"/>
                  <a:pt x="6045" y="826"/>
                  <a:pt x="6045" y="811"/>
                </a:cubicBezTo>
                <a:lnTo>
                  <a:pt x="6045" y="465"/>
                </a:lnTo>
                <a:cubicBezTo>
                  <a:pt x="6045" y="346"/>
                  <a:pt x="5983" y="264"/>
                  <a:pt x="5832" y="264"/>
                </a:cubicBezTo>
                <a:cubicBezTo>
                  <a:pt x="5754" y="264"/>
                  <a:pt x="5683" y="286"/>
                  <a:pt x="5636" y="325"/>
                </a:cubicBezTo>
                <a:cubicBezTo>
                  <a:pt x="5625" y="333"/>
                  <a:pt x="5624" y="344"/>
                  <a:pt x="5631" y="355"/>
                </a:cubicBezTo>
                <a:lnTo>
                  <a:pt x="5650" y="382"/>
                </a:lnTo>
                <a:cubicBezTo>
                  <a:pt x="5659" y="395"/>
                  <a:pt x="5666" y="396"/>
                  <a:pt x="5679" y="386"/>
                </a:cubicBezTo>
                <a:cubicBezTo>
                  <a:pt x="5718" y="355"/>
                  <a:pt x="5773" y="340"/>
                  <a:pt x="5824" y="340"/>
                </a:cubicBezTo>
                <a:cubicBezTo>
                  <a:pt x="5934" y="340"/>
                  <a:pt x="5955" y="411"/>
                  <a:pt x="5955" y="479"/>
                </a:cubicBezTo>
                <a:lnTo>
                  <a:pt x="5955" y="526"/>
                </a:lnTo>
                <a:cubicBezTo>
                  <a:pt x="5925" y="513"/>
                  <a:pt x="5878" y="504"/>
                  <a:pt x="5824" y="504"/>
                </a:cubicBezTo>
                <a:cubicBezTo>
                  <a:pt x="5671" y="504"/>
                  <a:pt x="5602" y="578"/>
                  <a:pt x="5602" y="675"/>
                </a:cubicBezTo>
                <a:cubicBezTo>
                  <a:pt x="5602" y="772"/>
                  <a:pt x="5667" y="844"/>
                  <a:pt x="5788" y="844"/>
                </a:cubicBezTo>
                <a:cubicBezTo>
                  <a:pt x="5881" y="844"/>
                  <a:pt x="5930" y="801"/>
                  <a:pt x="5961" y="761"/>
                </a:cubicBezTo>
                <a:lnTo>
                  <a:pt x="5961" y="811"/>
                </a:lnTo>
                <a:cubicBezTo>
                  <a:pt x="5961" y="826"/>
                  <a:pt x="5966" y="832"/>
                  <a:pt x="5981" y="832"/>
                </a:cubicBezTo>
                <a:lnTo>
                  <a:pt x="6024" y="832"/>
                </a:lnTo>
                <a:close/>
                <a:moveTo>
                  <a:pt x="5803" y="770"/>
                </a:moveTo>
                <a:lnTo>
                  <a:pt x="5803" y="770"/>
                </a:lnTo>
                <a:cubicBezTo>
                  <a:pt x="5717" y="770"/>
                  <a:pt x="5694" y="719"/>
                  <a:pt x="5694" y="673"/>
                </a:cubicBezTo>
                <a:cubicBezTo>
                  <a:pt x="5694" y="615"/>
                  <a:pt x="5731" y="573"/>
                  <a:pt x="5835" y="573"/>
                </a:cubicBezTo>
                <a:cubicBezTo>
                  <a:pt x="5870" y="573"/>
                  <a:pt x="5925" y="578"/>
                  <a:pt x="5955" y="592"/>
                </a:cubicBezTo>
                <a:lnTo>
                  <a:pt x="5955" y="690"/>
                </a:lnTo>
                <a:cubicBezTo>
                  <a:pt x="5915" y="747"/>
                  <a:pt x="5861" y="770"/>
                  <a:pt x="5803" y="770"/>
                </a:cubicBezTo>
                <a:close/>
                <a:moveTo>
                  <a:pt x="6204" y="346"/>
                </a:moveTo>
                <a:lnTo>
                  <a:pt x="6204" y="346"/>
                </a:lnTo>
                <a:lnTo>
                  <a:pt x="6204" y="676"/>
                </a:lnTo>
                <a:cubicBezTo>
                  <a:pt x="6204" y="799"/>
                  <a:pt x="6259" y="844"/>
                  <a:pt x="6356" y="844"/>
                </a:cubicBezTo>
                <a:cubicBezTo>
                  <a:pt x="6395" y="844"/>
                  <a:pt x="6431" y="837"/>
                  <a:pt x="6463" y="818"/>
                </a:cubicBezTo>
                <a:cubicBezTo>
                  <a:pt x="6475" y="811"/>
                  <a:pt x="6478" y="802"/>
                  <a:pt x="6472" y="788"/>
                </a:cubicBezTo>
                <a:lnTo>
                  <a:pt x="6460" y="758"/>
                </a:lnTo>
                <a:cubicBezTo>
                  <a:pt x="6454" y="745"/>
                  <a:pt x="6447" y="743"/>
                  <a:pt x="6434" y="750"/>
                </a:cubicBezTo>
                <a:cubicBezTo>
                  <a:pt x="6414" y="761"/>
                  <a:pt x="6393" y="768"/>
                  <a:pt x="6368" y="768"/>
                </a:cubicBezTo>
                <a:cubicBezTo>
                  <a:pt x="6313" y="768"/>
                  <a:pt x="6295" y="734"/>
                  <a:pt x="6295" y="673"/>
                </a:cubicBezTo>
                <a:lnTo>
                  <a:pt x="6295" y="346"/>
                </a:lnTo>
                <a:lnTo>
                  <a:pt x="6453" y="346"/>
                </a:lnTo>
                <a:cubicBezTo>
                  <a:pt x="6468" y="346"/>
                  <a:pt x="6473" y="340"/>
                  <a:pt x="6473" y="325"/>
                </a:cubicBezTo>
                <a:lnTo>
                  <a:pt x="6473" y="296"/>
                </a:lnTo>
                <a:cubicBezTo>
                  <a:pt x="6473" y="281"/>
                  <a:pt x="6468" y="275"/>
                  <a:pt x="6453" y="275"/>
                </a:cubicBezTo>
                <a:lnTo>
                  <a:pt x="6295" y="275"/>
                </a:lnTo>
                <a:lnTo>
                  <a:pt x="6295" y="146"/>
                </a:lnTo>
                <a:cubicBezTo>
                  <a:pt x="6295" y="131"/>
                  <a:pt x="6289" y="125"/>
                  <a:pt x="6274" y="125"/>
                </a:cubicBezTo>
                <a:lnTo>
                  <a:pt x="6225" y="125"/>
                </a:lnTo>
                <a:cubicBezTo>
                  <a:pt x="6210" y="125"/>
                  <a:pt x="6204" y="131"/>
                  <a:pt x="6204" y="146"/>
                </a:cubicBezTo>
                <a:lnTo>
                  <a:pt x="6204" y="275"/>
                </a:lnTo>
                <a:lnTo>
                  <a:pt x="6130" y="275"/>
                </a:lnTo>
                <a:cubicBezTo>
                  <a:pt x="6115" y="275"/>
                  <a:pt x="6109" y="281"/>
                  <a:pt x="6109" y="296"/>
                </a:cubicBezTo>
                <a:lnTo>
                  <a:pt x="6109" y="325"/>
                </a:lnTo>
                <a:cubicBezTo>
                  <a:pt x="6109" y="340"/>
                  <a:pt x="6115" y="346"/>
                  <a:pt x="6130" y="346"/>
                </a:cubicBezTo>
                <a:lnTo>
                  <a:pt x="6204" y="346"/>
                </a:lnTo>
                <a:close/>
                <a:moveTo>
                  <a:pt x="7502" y="275"/>
                </a:moveTo>
                <a:lnTo>
                  <a:pt x="7502" y="275"/>
                </a:lnTo>
                <a:cubicBezTo>
                  <a:pt x="7487" y="275"/>
                  <a:pt x="7480" y="281"/>
                  <a:pt x="7478" y="296"/>
                </a:cubicBezTo>
                <a:cubicBezTo>
                  <a:pt x="7451" y="447"/>
                  <a:pt x="7398" y="628"/>
                  <a:pt x="7350" y="741"/>
                </a:cubicBezTo>
                <a:cubicBezTo>
                  <a:pt x="7298" y="628"/>
                  <a:pt x="7241" y="447"/>
                  <a:pt x="7214" y="296"/>
                </a:cubicBezTo>
                <a:cubicBezTo>
                  <a:pt x="7211" y="281"/>
                  <a:pt x="7204" y="275"/>
                  <a:pt x="7189" y="275"/>
                </a:cubicBezTo>
                <a:lnTo>
                  <a:pt x="7150" y="275"/>
                </a:lnTo>
                <a:cubicBezTo>
                  <a:pt x="7135" y="275"/>
                  <a:pt x="7128" y="281"/>
                  <a:pt x="7125" y="296"/>
                </a:cubicBezTo>
                <a:cubicBezTo>
                  <a:pt x="7099" y="447"/>
                  <a:pt x="7042" y="628"/>
                  <a:pt x="6990" y="741"/>
                </a:cubicBezTo>
                <a:cubicBezTo>
                  <a:pt x="6942" y="628"/>
                  <a:pt x="6889" y="447"/>
                  <a:pt x="6862" y="296"/>
                </a:cubicBezTo>
                <a:cubicBezTo>
                  <a:pt x="6860" y="281"/>
                  <a:pt x="6853" y="275"/>
                  <a:pt x="6838" y="275"/>
                </a:cubicBezTo>
                <a:lnTo>
                  <a:pt x="6788" y="275"/>
                </a:lnTo>
                <a:cubicBezTo>
                  <a:pt x="6776" y="275"/>
                  <a:pt x="6770" y="281"/>
                  <a:pt x="6770" y="290"/>
                </a:cubicBezTo>
                <a:cubicBezTo>
                  <a:pt x="6770" y="295"/>
                  <a:pt x="6772" y="301"/>
                  <a:pt x="6773" y="306"/>
                </a:cubicBezTo>
                <a:cubicBezTo>
                  <a:pt x="6808" y="483"/>
                  <a:pt x="6877" y="688"/>
                  <a:pt x="6935" y="813"/>
                </a:cubicBezTo>
                <a:cubicBezTo>
                  <a:pt x="6941" y="826"/>
                  <a:pt x="6950" y="832"/>
                  <a:pt x="6965" y="832"/>
                </a:cubicBezTo>
                <a:lnTo>
                  <a:pt x="7011" y="832"/>
                </a:lnTo>
                <a:cubicBezTo>
                  <a:pt x="7026" y="832"/>
                  <a:pt x="7034" y="826"/>
                  <a:pt x="7040" y="812"/>
                </a:cubicBezTo>
                <a:cubicBezTo>
                  <a:pt x="7104" y="659"/>
                  <a:pt x="7147" y="533"/>
                  <a:pt x="7169" y="412"/>
                </a:cubicBezTo>
                <a:cubicBezTo>
                  <a:pt x="7193" y="533"/>
                  <a:pt x="7234" y="659"/>
                  <a:pt x="7301" y="813"/>
                </a:cubicBezTo>
                <a:cubicBezTo>
                  <a:pt x="7306" y="826"/>
                  <a:pt x="7314" y="832"/>
                  <a:pt x="7330" y="832"/>
                </a:cubicBezTo>
                <a:lnTo>
                  <a:pt x="7374" y="832"/>
                </a:lnTo>
                <a:cubicBezTo>
                  <a:pt x="7389" y="832"/>
                  <a:pt x="7398" y="825"/>
                  <a:pt x="7404" y="813"/>
                </a:cubicBezTo>
                <a:cubicBezTo>
                  <a:pt x="7465" y="690"/>
                  <a:pt x="7531" y="483"/>
                  <a:pt x="7566" y="306"/>
                </a:cubicBezTo>
                <a:cubicBezTo>
                  <a:pt x="7567" y="301"/>
                  <a:pt x="7568" y="295"/>
                  <a:pt x="7568" y="290"/>
                </a:cubicBezTo>
                <a:cubicBezTo>
                  <a:pt x="7568" y="281"/>
                  <a:pt x="7563" y="275"/>
                  <a:pt x="7551" y="275"/>
                </a:cubicBezTo>
                <a:lnTo>
                  <a:pt x="7502" y="275"/>
                </a:lnTo>
                <a:close/>
                <a:moveTo>
                  <a:pt x="7705" y="554"/>
                </a:moveTo>
                <a:lnTo>
                  <a:pt x="7705" y="554"/>
                </a:lnTo>
                <a:cubicBezTo>
                  <a:pt x="7705" y="439"/>
                  <a:pt x="7752" y="335"/>
                  <a:pt x="7868" y="335"/>
                </a:cubicBezTo>
                <a:cubicBezTo>
                  <a:pt x="7984" y="335"/>
                  <a:pt x="8030" y="439"/>
                  <a:pt x="8030" y="554"/>
                </a:cubicBezTo>
                <a:cubicBezTo>
                  <a:pt x="8030" y="668"/>
                  <a:pt x="7984" y="772"/>
                  <a:pt x="7868" y="772"/>
                </a:cubicBezTo>
                <a:cubicBezTo>
                  <a:pt x="7752" y="772"/>
                  <a:pt x="7705" y="668"/>
                  <a:pt x="7705" y="554"/>
                </a:cubicBezTo>
                <a:close/>
                <a:moveTo>
                  <a:pt x="8124" y="554"/>
                </a:moveTo>
                <a:lnTo>
                  <a:pt x="8124" y="554"/>
                </a:lnTo>
                <a:cubicBezTo>
                  <a:pt x="8124" y="404"/>
                  <a:pt x="8050" y="264"/>
                  <a:pt x="7868" y="264"/>
                </a:cubicBezTo>
                <a:cubicBezTo>
                  <a:pt x="7689" y="264"/>
                  <a:pt x="7611" y="404"/>
                  <a:pt x="7611" y="554"/>
                </a:cubicBezTo>
                <a:cubicBezTo>
                  <a:pt x="7611" y="703"/>
                  <a:pt x="7686" y="844"/>
                  <a:pt x="7868" y="844"/>
                </a:cubicBezTo>
                <a:cubicBezTo>
                  <a:pt x="8046" y="844"/>
                  <a:pt x="8124" y="703"/>
                  <a:pt x="8124" y="554"/>
                </a:cubicBezTo>
                <a:close/>
                <a:moveTo>
                  <a:pt x="8300" y="832"/>
                </a:moveTo>
                <a:lnTo>
                  <a:pt x="8300" y="832"/>
                </a:lnTo>
                <a:cubicBezTo>
                  <a:pt x="8315" y="832"/>
                  <a:pt x="8321" y="826"/>
                  <a:pt x="8321" y="811"/>
                </a:cubicBezTo>
                <a:lnTo>
                  <a:pt x="8321" y="413"/>
                </a:lnTo>
                <a:cubicBezTo>
                  <a:pt x="8357" y="363"/>
                  <a:pt x="8410" y="346"/>
                  <a:pt x="8455" y="346"/>
                </a:cubicBezTo>
                <a:cubicBezTo>
                  <a:pt x="8471" y="346"/>
                  <a:pt x="8487" y="348"/>
                  <a:pt x="8503" y="353"/>
                </a:cubicBezTo>
                <a:cubicBezTo>
                  <a:pt x="8518" y="356"/>
                  <a:pt x="8524" y="353"/>
                  <a:pt x="8528" y="338"/>
                </a:cubicBezTo>
                <a:lnTo>
                  <a:pt x="8537" y="295"/>
                </a:lnTo>
                <a:cubicBezTo>
                  <a:pt x="8540" y="282"/>
                  <a:pt x="8535" y="273"/>
                  <a:pt x="8522" y="269"/>
                </a:cubicBezTo>
                <a:cubicBezTo>
                  <a:pt x="8506" y="265"/>
                  <a:pt x="8488" y="264"/>
                  <a:pt x="8473" y="264"/>
                </a:cubicBezTo>
                <a:cubicBezTo>
                  <a:pt x="8392" y="264"/>
                  <a:pt x="8347" y="308"/>
                  <a:pt x="8315" y="348"/>
                </a:cubicBezTo>
                <a:lnTo>
                  <a:pt x="8315" y="296"/>
                </a:lnTo>
                <a:cubicBezTo>
                  <a:pt x="8315" y="281"/>
                  <a:pt x="8310" y="275"/>
                  <a:pt x="8294" y="275"/>
                </a:cubicBezTo>
                <a:lnTo>
                  <a:pt x="8252" y="275"/>
                </a:lnTo>
                <a:cubicBezTo>
                  <a:pt x="8236" y="275"/>
                  <a:pt x="8231" y="281"/>
                  <a:pt x="8231" y="296"/>
                </a:cubicBezTo>
                <a:lnTo>
                  <a:pt x="8231" y="811"/>
                </a:lnTo>
                <a:cubicBezTo>
                  <a:pt x="8231" y="826"/>
                  <a:pt x="8236" y="832"/>
                  <a:pt x="8252" y="832"/>
                </a:cubicBezTo>
                <a:lnTo>
                  <a:pt x="8300" y="832"/>
                </a:lnTo>
                <a:close/>
                <a:moveTo>
                  <a:pt x="9044" y="832"/>
                </a:moveTo>
                <a:lnTo>
                  <a:pt x="9044" y="832"/>
                </a:lnTo>
                <a:cubicBezTo>
                  <a:pt x="9058" y="832"/>
                  <a:pt x="9061" y="825"/>
                  <a:pt x="9056" y="813"/>
                </a:cubicBezTo>
                <a:cubicBezTo>
                  <a:pt x="9009" y="716"/>
                  <a:pt x="8919" y="595"/>
                  <a:pt x="8833" y="515"/>
                </a:cubicBezTo>
                <a:cubicBezTo>
                  <a:pt x="8909" y="447"/>
                  <a:pt x="8978" y="369"/>
                  <a:pt x="9028" y="293"/>
                </a:cubicBezTo>
                <a:cubicBezTo>
                  <a:pt x="9035" y="282"/>
                  <a:pt x="9031" y="275"/>
                  <a:pt x="9018" y="275"/>
                </a:cubicBezTo>
                <a:lnTo>
                  <a:pt x="8962" y="275"/>
                </a:lnTo>
                <a:cubicBezTo>
                  <a:pt x="8945" y="275"/>
                  <a:pt x="8937" y="280"/>
                  <a:pt x="8928" y="293"/>
                </a:cubicBezTo>
                <a:cubicBezTo>
                  <a:pt x="8878" y="367"/>
                  <a:pt x="8789" y="465"/>
                  <a:pt x="8704" y="526"/>
                </a:cubicBezTo>
                <a:lnTo>
                  <a:pt x="8704" y="20"/>
                </a:lnTo>
                <a:cubicBezTo>
                  <a:pt x="8704" y="5"/>
                  <a:pt x="8698" y="0"/>
                  <a:pt x="8683" y="0"/>
                </a:cubicBezTo>
                <a:lnTo>
                  <a:pt x="8634" y="0"/>
                </a:lnTo>
                <a:cubicBezTo>
                  <a:pt x="8619" y="0"/>
                  <a:pt x="8614" y="5"/>
                  <a:pt x="8614" y="20"/>
                </a:cubicBezTo>
                <a:lnTo>
                  <a:pt x="8614" y="811"/>
                </a:lnTo>
                <a:cubicBezTo>
                  <a:pt x="8614" y="826"/>
                  <a:pt x="8619" y="832"/>
                  <a:pt x="8634" y="832"/>
                </a:cubicBezTo>
                <a:lnTo>
                  <a:pt x="8683" y="832"/>
                </a:lnTo>
                <a:cubicBezTo>
                  <a:pt x="8698" y="832"/>
                  <a:pt x="8704" y="826"/>
                  <a:pt x="8704" y="811"/>
                </a:cubicBezTo>
                <a:lnTo>
                  <a:pt x="8704" y="613"/>
                </a:lnTo>
                <a:cubicBezTo>
                  <a:pt x="8727" y="598"/>
                  <a:pt x="8750" y="581"/>
                  <a:pt x="8773" y="564"/>
                </a:cubicBezTo>
                <a:cubicBezTo>
                  <a:pt x="8846" y="634"/>
                  <a:pt x="8914" y="732"/>
                  <a:pt x="8958" y="813"/>
                </a:cubicBezTo>
                <a:cubicBezTo>
                  <a:pt x="8965" y="827"/>
                  <a:pt x="8973" y="832"/>
                  <a:pt x="8988" y="832"/>
                </a:cubicBezTo>
                <a:lnTo>
                  <a:pt x="9044" y="83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CA"/>
          </a:p>
        </p:txBody>
      </p:sp>
    </p:spTree>
    <p:extLst>
      <p:ext uri="{BB962C8B-B14F-4D97-AF65-F5344CB8AC3E}">
        <p14:creationId xmlns:p14="http://schemas.microsoft.com/office/powerpoint/2010/main" val="17534125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Title Slide 2">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41" y="-8587"/>
            <a:ext cx="12207234" cy="6874623"/>
          </a:xfrm>
          <a:prstGeom prst="rect">
            <a:avLst/>
          </a:prstGeom>
        </p:spPr>
      </p:pic>
      <p:sp>
        <p:nvSpPr>
          <p:cNvPr id="2" name="Title 1"/>
          <p:cNvSpPr>
            <a:spLocks noGrp="1"/>
          </p:cNvSpPr>
          <p:nvPr>
            <p:ph type="ctrTitle" hasCustomPrompt="1"/>
          </p:nvPr>
        </p:nvSpPr>
        <p:spPr>
          <a:xfrm>
            <a:off x="1624903" y="1649413"/>
            <a:ext cx="9000934" cy="1417468"/>
          </a:xfrm>
        </p:spPr>
        <p:txBody>
          <a:bodyPr anchor="t" anchorCtr="0">
            <a:noAutofit/>
          </a:bodyPr>
          <a:lstStyle>
            <a:lvl1pPr algn="l">
              <a:lnSpc>
                <a:spcPct val="90000"/>
              </a:lnSpc>
              <a:defRPr sz="4800">
                <a:solidFill>
                  <a:schemeClr val="accent2"/>
                </a:solidFill>
              </a:defRPr>
            </a:lvl1pPr>
          </a:lstStyle>
          <a:p>
            <a:r>
              <a:rPr lang="en-US" dirty="0"/>
              <a:t>Title Slide 2 Layout</a:t>
            </a:r>
            <a:endParaRPr lang="en-CA" dirty="0"/>
          </a:p>
        </p:txBody>
      </p:sp>
      <p:sp>
        <p:nvSpPr>
          <p:cNvPr id="4" name="Date Placeholder 3"/>
          <p:cNvSpPr>
            <a:spLocks noGrp="1"/>
          </p:cNvSpPr>
          <p:nvPr>
            <p:ph type="dt" sz="half" idx="10"/>
          </p:nvPr>
        </p:nvSpPr>
        <p:spPr>
          <a:xfrm>
            <a:off x="1627188" y="3072384"/>
            <a:ext cx="3979927" cy="254013"/>
          </a:xfrm>
          <a:prstGeom prst="rect">
            <a:avLst/>
          </a:prstGeom>
        </p:spPr>
        <p:txBody>
          <a:bodyPr/>
          <a:lstStyle>
            <a:lvl1pPr algn="l">
              <a:defRPr sz="1300" b="1">
                <a:solidFill>
                  <a:schemeClr val="accent2"/>
                </a:solidFill>
              </a:defRPr>
            </a:lvl1pPr>
          </a:lstStyle>
          <a:p>
            <a:fld id="{04F5C44E-467D-497F-A126-3C2E2BFD1751}" type="datetime4">
              <a:rPr lang="en-US" smtClean="0"/>
              <a:t>October 22, 2021</a:t>
            </a:fld>
            <a:endParaRPr lang="en-CA" dirty="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65760" y="365760"/>
            <a:ext cx="901153" cy="901153"/>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629475" y="3383280"/>
            <a:ext cx="3977640" cy="1684307"/>
          </a:xfrm>
          <a:prstGeom prst="rect">
            <a:avLst/>
          </a:prstGeom>
          <a:noFill/>
        </p:spPr>
        <p:txBody>
          <a:bodyPr wrap="square" lIns="0" tIns="0" rIns="0" bIns="0" rtlCol="0">
            <a:spAutoFit/>
          </a:bodyPr>
          <a:lstStyle/>
          <a:p>
            <a:pPr>
              <a:lnSpc>
                <a:spcPct val="110000"/>
              </a:lnSpc>
            </a:pPr>
            <a:r>
              <a:rPr lang="en-CA" sz="800" b="1" dirty="0">
                <a:solidFill>
                  <a:schemeClr val="accent2"/>
                </a:solidFill>
              </a:rPr>
              <a:t>Confidential. Not to be copied, reproduced, or distributed without prior approval.</a:t>
            </a:r>
          </a:p>
          <a:p>
            <a:pPr>
              <a:lnSpc>
                <a:spcPct val="110000"/>
              </a:lnSpc>
            </a:pPr>
            <a:endParaRPr lang="en-CA" sz="800" b="1" dirty="0">
              <a:solidFill>
                <a:schemeClr val="accent2"/>
              </a:solidFill>
            </a:endParaRPr>
          </a:p>
          <a:p>
            <a:pPr>
              <a:lnSpc>
                <a:spcPct val="110000"/>
              </a:lnSpc>
            </a:pPr>
            <a:r>
              <a:rPr lang="en-CA" sz="800" b="1" dirty="0">
                <a:solidFill>
                  <a:schemeClr val="accent2"/>
                </a:solidFill>
              </a:rPr>
              <a:t>CAUTION CONCERNING FORWARD-LOOKING STATEMENTS:</a:t>
            </a:r>
          </a:p>
          <a:p>
            <a:pPr>
              <a:lnSpc>
                <a:spcPct val="110000"/>
              </a:lnSpc>
            </a:pPr>
            <a:r>
              <a:rPr lang="en-CA" sz="800" dirty="0">
                <a:solidFill>
                  <a:schemeClr val="accent2"/>
                </a:solidFill>
              </a:rPr>
              <a:t>This document contains "forward-looking statements" – that is, statements related to future events that by their nature address matters that are, to different degrees, uncertain. For details on the uncertainties that may cause our actual future results to be materially different than those expressed in our forward-looking statements, see </a:t>
            </a:r>
            <a:br>
              <a:rPr lang="en-CA" sz="800" dirty="0">
                <a:solidFill>
                  <a:schemeClr val="accent2"/>
                </a:solidFill>
              </a:rPr>
            </a:br>
            <a:r>
              <a:rPr lang="en-CA" sz="800" dirty="0">
                <a:solidFill>
                  <a:schemeClr val="accent2"/>
                </a:solidFill>
              </a:rPr>
              <a:t>http://www.ge.com/investor-relations/disclaimer-caution-concerning-forwardlooking-statements as well as our annual reports on Form 10-K and quarterly reports on Form 10-Q. We do not undertake to update our forward-looking statements. This document also includes certain forward-looking projected financial information that is based on current estimates and forecasts. Actual results could differ materially. to total risk-weighted assets.]</a:t>
            </a:r>
          </a:p>
        </p:txBody>
      </p:sp>
      <p:sp>
        <p:nvSpPr>
          <p:cNvPr id="7" name="TextBox 6"/>
          <p:cNvSpPr txBox="1"/>
          <p:nvPr/>
        </p:nvSpPr>
        <p:spPr>
          <a:xfrm>
            <a:off x="5820377" y="3383280"/>
            <a:ext cx="4800600" cy="3114122"/>
          </a:xfrm>
          <a:prstGeom prst="rect">
            <a:avLst/>
          </a:prstGeom>
          <a:noFill/>
        </p:spPr>
        <p:txBody>
          <a:bodyPr wrap="square" lIns="0" tIns="0" rIns="0" bIns="0" rtlCol="0">
            <a:spAutoFit/>
          </a:bodyPr>
          <a:lstStyle/>
          <a:p>
            <a:pPr>
              <a:lnSpc>
                <a:spcPct val="110000"/>
              </a:lnSpc>
            </a:pPr>
            <a:r>
              <a:rPr lang="en-CA" sz="800" b="1" dirty="0">
                <a:solidFill>
                  <a:schemeClr val="accent2"/>
                </a:solidFill>
              </a:rPr>
              <a:t>NON-GAAP FINANCIAL MEASURES:</a:t>
            </a:r>
          </a:p>
          <a:p>
            <a:pPr>
              <a:lnSpc>
                <a:spcPct val="110000"/>
              </a:lnSpc>
            </a:pPr>
            <a:r>
              <a:rPr lang="en-CA" sz="800" dirty="0">
                <a:solidFill>
                  <a:schemeClr val="accent2"/>
                </a:solidFill>
              </a:rPr>
              <a:t>In this document, we sometimes use information derived from consolidated financial data but not presented in our financial statements prepared in accordance with U.S. generally accepted accounting principles (GAAP). Certain of these data are considered “non-GAAP financial measures” under the U.S. Securities and Exchange Commission rules. These non-GAAP financial measures supplement our GAAP disclosures and should not be considered an alternative to the GAAP measure. The reasons we use these non-GAAP financial measures and the reconciliations to their most directly comparable GAAP financial measures are posted to the investor relations section of our website at www.ge.com. [We use non-GAAP financial measures including the following:</a:t>
            </a:r>
          </a:p>
          <a:p>
            <a:pPr>
              <a:lnSpc>
                <a:spcPct val="110000"/>
              </a:lnSpc>
            </a:pPr>
            <a:r>
              <a:rPr lang="en-CA" sz="800" dirty="0">
                <a:solidFill>
                  <a:schemeClr val="accent2"/>
                </a:solidFill>
              </a:rPr>
              <a:t>•  Operating earnings and EPS, which is earnings from continuing operations excluding non-service-related pension costs of our principal pension plans.</a:t>
            </a:r>
          </a:p>
          <a:p>
            <a:pPr>
              <a:lnSpc>
                <a:spcPct val="110000"/>
              </a:lnSpc>
            </a:pPr>
            <a:r>
              <a:rPr lang="en-CA" sz="800" dirty="0">
                <a:solidFill>
                  <a:schemeClr val="accent2"/>
                </a:solidFill>
              </a:rPr>
              <a:t>•  GE Industrial operating &amp; Verticals earnings and EPS, which is operating earnings of our industrial businesses and the GE Capital businesses that we expect to retain.</a:t>
            </a:r>
          </a:p>
          <a:p>
            <a:pPr>
              <a:lnSpc>
                <a:spcPct val="110000"/>
              </a:lnSpc>
            </a:pPr>
            <a:r>
              <a:rPr lang="en-CA" sz="800" dirty="0">
                <a:solidFill>
                  <a:schemeClr val="accent2"/>
                </a:solidFill>
              </a:rPr>
              <a:t>•  GE Industrial &amp; Verticals revenues, which is revenue of our industrial businesses and the GE Capital businesses that we expect to retain.</a:t>
            </a:r>
          </a:p>
          <a:p>
            <a:pPr>
              <a:lnSpc>
                <a:spcPct val="110000"/>
              </a:lnSpc>
            </a:pPr>
            <a:r>
              <a:rPr lang="en-CA" sz="800" dirty="0">
                <a:solidFill>
                  <a:schemeClr val="accent2"/>
                </a:solidFill>
              </a:rPr>
              <a:t>•  Industrial segment organic revenue, which is the sum of revenue from all of our industrial segments less the effects of acquisitions/dispositions and currency exchange.</a:t>
            </a:r>
          </a:p>
          <a:p>
            <a:pPr>
              <a:lnSpc>
                <a:spcPct val="110000"/>
              </a:lnSpc>
            </a:pPr>
            <a:r>
              <a:rPr lang="en-CA" sz="800" dirty="0">
                <a:solidFill>
                  <a:schemeClr val="accent2"/>
                </a:solidFill>
              </a:rPr>
              <a:t>•  Industrial segment organic operating profit, which is the sum of segment profit from all of our industrial segments less the effects of acquisitions/dispositions and currency exchange.</a:t>
            </a:r>
          </a:p>
          <a:p>
            <a:pPr>
              <a:lnSpc>
                <a:spcPct val="110000"/>
              </a:lnSpc>
            </a:pPr>
            <a:r>
              <a:rPr lang="en-CA" sz="800" dirty="0">
                <a:solidFill>
                  <a:schemeClr val="accent2"/>
                </a:solidFill>
              </a:rPr>
              <a:t>•  Industrial cash flows from operating activities (Industrial CFOA), which is GE’s cash flow from operating activities excluding dividends received from GE Capital.</a:t>
            </a:r>
          </a:p>
          <a:p>
            <a:pPr>
              <a:lnSpc>
                <a:spcPct val="110000"/>
              </a:lnSpc>
            </a:pPr>
            <a:r>
              <a:rPr lang="en-CA" sz="800" dirty="0">
                <a:solidFill>
                  <a:schemeClr val="accent2"/>
                </a:solidFill>
              </a:rPr>
              <a:t>•  Capital ending net investment (ENI), excluding liquidity, which is a measure we use to measure the size of our Capital segment.</a:t>
            </a:r>
          </a:p>
          <a:p>
            <a:pPr>
              <a:lnSpc>
                <a:spcPct val="110000"/>
              </a:lnSpc>
            </a:pPr>
            <a:r>
              <a:rPr lang="en-CA" sz="800" dirty="0">
                <a:solidFill>
                  <a:schemeClr val="accent2"/>
                </a:solidFill>
              </a:rPr>
              <a:t>•  GE Capital Tier 1 Common ratio estimate is a ratio of equity</a:t>
            </a:r>
          </a:p>
        </p:txBody>
      </p:sp>
      <p:sp>
        <p:nvSpPr>
          <p:cNvPr id="12" name="AutoShape 3"/>
          <p:cNvSpPr>
            <a:spLocks noChangeAspect="1" noChangeArrowheads="1" noTextEdit="1"/>
          </p:cNvSpPr>
          <p:nvPr userDrawn="1"/>
        </p:nvSpPr>
        <p:spPr bwMode="auto">
          <a:xfrm>
            <a:off x="365125" y="365125"/>
            <a:ext cx="901700" cy="90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p>
        </p:txBody>
      </p:sp>
    </p:spTree>
    <p:extLst>
      <p:ext uri="{BB962C8B-B14F-4D97-AF65-F5344CB8AC3E}">
        <p14:creationId xmlns:p14="http://schemas.microsoft.com/office/powerpoint/2010/main" val="30239488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p:cSld name="Monogram 1">
    <p:bg>
      <p:bgPr>
        <a:solidFill>
          <a:schemeClr val="bg1"/>
        </a:solidFill>
        <a:effectLst/>
      </p:bgPr>
    </p:bg>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818888" y="2185416"/>
            <a:ext cx="2542032" cy="2542032"/>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3"/>
          <p:cNvSpPr>
            <a:spLocks noChangeAspect="1" noChangeArrowheads="1" noTextEdit="1"/>
          </p:cNvSpPr>
          <p:nvPr userDrawn="1"/>
        </p:nvSpPr>
        <p:spPr bwMode="auto">
          <a:xfrm>
            <a:off x="4819650" y="2185988"/>
            <a:ext cx="2543175" cy="254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p>
        </p:txBody>
      </p:sp>
    </p:spTree>
    <p:extLst>
      <p:ext uri="{BB962C8B-B14F-4D97-AF65-F5344CB8AC3E}">
        <p14:creationId xmlns:p14="http://schemas.microsoft.com/office/powerpoint/2010/main" val="193519519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Monogram 2">
    <p:bg>
      <p:bgPr>
        <a:solidFill>
          <a:schemeClr val="accent1"/>
        </a:solidFill>
        <a:effectLst/>
      </p:bgPr>
    </p:bg>
    <p:spTree>
      <p:nvGrpSpPr>
        <p:cNvPr id="1" name=""/>
        <p:cNvGrpSpPr/>
        <p:nvPr/>
      </p:nvGrpSpPr>
      <p:grpSpPr>
        <a:xfrm>
          <a:off x="0" y="0"/>
          <a:ext cx="0" cy="0"/>
          <a:chOff x="0" y="0"/>
          <a:chExt cx="0" cy="0"/>
        </a:xfrm>
      </p:grpSpPr>
      <p:pic>
        <p:nvPicPr>
          <p:cNvPr id="3" name="Picture 3" descr="I:\Dockets\1421 SmallStuff GE PPT\Graphics\GEWhite.emf"/>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818888" y="2185416"/>
            <a:ext cx="2542032" cy="25420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599817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pic>
        <p:nvPicPr>
          <p:cNvPr id="7" name="Image 6" descr="background-page.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
            <a:ext cx="12192000" cy="6856917"/>
          </a:xfrm>
          <a:prstGeom prst="rect">
            <a:avLst/>
          </a:prstGeom>
        </p:spPr>
      </p:pic>
    </p:spTree>
    <p:extLst>
      <p:ext uri="{BB962C8B-B14F-4D97-AF65-F5344CB8AC3E}">
        <p14:creationId xmlns:p14="http://schemas.microsoft.com/office/powerpoint/2010/main" val="407080626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87680" y="3482976"/>
            <a:ext cx="10178336" cy="1470025"/>
          </a:xfrm>
        </p:spPr>
        <p:txBody>
          <a:bodyPr/>
          <a:lstStyle>
            <a:lvl1pPr>
              <a:lnSpc>
                <a:spcPct val="90000"/>
              </a:lnSpc>
              <a:defRPr sz="4800"/>
            </a:lvl1pPr>
          </a:lstStyle>
          <a:p>
            <a:r>
              <a:rPr lang="en-US" dirty="0"/>
              <a:t>Click to add title</a:t>
            </a:r>
            <a:br>
              <a:rPr lang="en-US" dirty="0"/>
            </a:br>
            <a:r>
              <a:rPr lang="en-US" dirty="0"/>
              <a:t>two lines maximum</a:t>
            </a:r>
          </a:p>
        </p:txBody>
      </p:sp>
      <p:sp>
        <p:nvSpPr>
          <p:cNvPr id="3" name="Subtitle 2"/>
          <p:cNvSpPr>
            <a:spLocks noGrp="1"/>
          </p:cNvSpPr>
          <p:nvPr>
            <p:ph type="subTitle" idx="1" hasCustomPrompt="1"/>
          </p:nvPr>
        </p:nvSpPr>
        <p:spPr>
          <a:xfrm>
            <a:off x="512063" y="5001769"/>
            <a:ext cx="10153952" cy="385939"/>
          </a:xfrm>
        </p:spPr>
        <p:txBody>
          <a:bodyPr>
            <a:spAutoFit/>
          </a:bodyPr>
          <a:lstStyle>
            <a:lvl1pPr marL="0" indent="0" algn="l">
              <a:lnSpc>
                <a:spcPct val="110000"/>
              </a:lnSpc>
              <a:spcBef>
                <a:spcPts val="0"/>
              </a:spcBef>
              <a:buNone/>
              <a:defRPr sz="240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add subtitle</a:t>
            </a:r>
          </a:p>
        </p:txBody>
      </p:sp>
      <p:sp>
        <p:nvSpPr>
          <p:cNvPr id="6" name="TextBox 5"/>
          <p:cNvSpPr txBox="1"/>
          <p:nvPr userDrawn="1"/>
        </p:nvSpPr>
        <p:spPr>
          <a:xfrm>
            <a:off x="530014" y="6175107"/>
            <a:ext cx="2759730" cy="338554"/>
          </a:xfrm>
          <a:prstGeom prst="rect">
            <a:avLst/>
          </a:prstGeom>
          <a:noFill/>
        </p:spPr>
        <p:txBody>
          <a:bodyPr wrap="none" lIns="0" tIns="0" rIns="0" bIns="0" rtlCol="0" anchor="b" anchorCtr="0">
            <a:noAutofit/>
          </a:bodyPr>
          <a:lstStyle/>
          <a:p>
            <a:r>
              <a:rPr lang="en-US" sz="1600" b="1" dirty="0">
                <a:solidFill>
                  <a:schemeClr val="tx2"/>
                </a:solidFill>
              </a:rPr>
              <a:t>Imagination at work</a:t>
            </a:r>
          </a:p>
        </p:txBody>
      </p:sp>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7896693" y="1"/>
            <a:ext cx="4295308" cy="3290939"/>
          </a:xfrm>
          <a:prstGeom prst="rect">
            <a:avLst/>
          </a:prstGeom>
        </p:spPr>
      </p:pic>
      <p:sp>
        <p:nvSpPr>
          <p:cNvPr id="7" name="Text Placeholder 6"/>
          <p:cNvSpPr>
            <a:spLocks noGrp="1"/>
          </p:cNvSpPr>
          <p:nvPr>
            <p:ph type="body" sz="quarter" idx="10"/>
          </p:nvPr>
        </p:nvSpPr>
        <p:spPr>
          <a:xfrm>
            <a:off x="512063" y="5415286"/>
            <a:ext cx="10153952" cy="307777"/>
          </a:xfrm>
        </p:spPr>
        <p:txBody>
          <a:bodyPr wrap="square">
            <a:spAutoFit/>
          </a:bodyPr>
          <a:lstStyle>
            <a:lvl1pPr>
              <a:defRPr sz="2000"/>
            </a:lvl1pPr>
          </a:lstStyle>
          <a:p>
            <a:pPr lvl="0"/>
            <a:r>
              <a:rPr lang="en-US" dirty="0"/>
              <a:t>Click to edit Master text styles</a:t>
            </a:r>
          </a:p>
        </p:txBody>
      </p:sp>
    </p:spTree>
    <p:extLst>
      <p:ext uri="{BB962C8B-B14F-4D97-AF65-F5344CB8AC3E}">
        <p14:creationId xmlns:p14="http://schemas.microsoft.com/office/powerpoint/2010/main" val="147143704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Title Slide 2">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87680" y="3482976"/>
            <a:ext cx="10178336" cy="1470025"/>
          </a:xfrm>
        </p:spPr>
        <p:txBody>
          <a:bodyPr/>
          <a:lstStyle>
            <a:lvl1pPr>
              <a:lnSpc>
                <a:spcPct val="90000"/>
              </a:lnSpc>
              <a:defRPr sz="4800"/>
            </a:lvl1pPr>
          </a:lstStyle>
          <a:p>
            <a:r>
              <a:rPr lang="en-US" dirty="0"/>
              <a:t>Click to add title</a:t>
            </a:r>
            <a:br>
              <a:rPr lang="en-US" dirty="0"/>
            </a:br>
            <a:r>
              <a:rPr lang="en-US" dirty="0"/>
              <a:t>two lines maximum</a:t>
            </a:r>
          </a:p>
        </p:txBody>
      </p:sp>
      <p:sp>
        <p:nvSpPr>
          <p:cNvPr id="3" name="Subtitle 2"/>
          <p:cNvSpPr>
            <a:spLocks noGrp="1"/>
          </p:cNvSpPr>
          <p:nvPr>
            <p:ph type="subTitle" idx="1" hasCustomPrompt="1"/>
          </p:nvPr>
        </p:nvSpPr>
        <p:spPr>
          <a:xfrm>
            <a:off x="512063" y="5001769"/>
            <a:ext cx="10153952" cy="385939"/>
          </a:xfrm>
        </p:spPr>
        <p:txBody>
          <a:bodyPr>
            <a:spAutoFit/>
          </a:bodyPr>
          <a:lstStyle>
            <a:lvl1pPr marL="0" indent="0" algn="l">
              <a:lnSpc>
                <a:spcPct val="110000"/>
              </a:lnSpc>
              <a:spcBef>
                <a:spcPts val="0"/>
              </a:spcBef>
              <a:buNone/>
              <a:defRPr sz="240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add subtitle</a:t>
            </a:r>
          </a:p>
        </p:txBody>
      </p:sp>
      <p:sp>
        <p:nvSpPr>
          <p:cNvPr id="6" name="TextBox 5"/>
          <p:cNvSpPr txBox="1"/>
          <p:nvPr userDrawn="1"/>
        </p:nvSpPr>
        <p:spPr>
          <a:xfrm>
            <a:off x="530014" y="6175107"/>
            <a:ext cx="2759730" cy="338554"/>
          </a:xfrm>
          <a:prstGeom prst="rect">
            <a:avLst/>
          </a:prstGeom>
          <a:noFill/>
        </p:spPr>
        <p:txBody>
          <a:bodyPr wrap="none" lIns="0" tIns="0" rIns="0" bIns="0" rtlCol="0" anchor="b" anchorCtr="0">
            <a:noAutofit/>
          </a:bodyPr>
          <a:lstStyle/>
          <a:p>
            <a:r>
              <a:rPr lang="en-US" sz="1600" b="1" dirty="0">
                <a:solidFill>
                  <a:schemeClr val="tx2"/>
                </a:solidFill>
              </a:rPr>
              <a:t>Imagination at work</a:t>
            </a:r>
          </a:p>
        </p:txBody>
      </p:sp>
      <p:sp>
        <p:nvSpPr>
          <p:cNvPr id="8" name="Text Placeholder 6"/>
          <p:cNvSpPr>
            <a:spLocks noGrp="1"/>
          </p:cNvSpPr>
          <p:nvPr>
            <p:ph type="body" sz="quarter" idx="10"/>
          </p:nvPr>
        </p:nvSpPr>
        <p:spPr>
          <a:xfrm>
            <a:off x="512063" y="5415286"/>
            <a:ext cx="10153952" cy="307777"/>
          </a:xfrm>
        </p:spPr>
        <p:txBody>
          <a:bodyPr wrap="square">
            <a:spAutoFit/>
          </a:bodyPr>
          <a:lstStyle>
            <a:lvl1pPr>
              <a:defRPr sz="2000"/>
            </a:lvl1pPr>
          </a:lstStyle>
          <a:p>
            <a:pPr lvl="0"/>
            <a:r>
              <a:rPr lang="en-US" dirty="0"/>
              <a:t>Click to edit Master text styles</a:t>
            </a:r>
          </a:p>
        </p:txBody>
      </p:sp>
    </p:spTree>
    <p:extLst>
      <p:ext uri="{BB962C8B-B14F-4D97-AF65-F5344CB8AC3E}">
        <p14:creationId xmlns:p14="http://schemas.microsoft.com/office/powerpoint/2010/main" val="168644211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Title Slide 3">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87680" y="3482976"/>
            <a:ext cx="10178336" cy="1470025"/>
          </a:xfrm>
        </p:spPr>
        <p:txBody>
          <a:bodyPr/>
          <a:lstStyle>
            <a:lvl1pPr>
              <a:lnSpc>
                <a:spcPct val="90000"/>
              </a:lnSpc>
              <a:defRPr sz="4800"/>
            </a:lvl1pPr>
          </a:lstStyle>
          <a:p>
            <a:r>
              <a:rPr lang="en-US" dirty="0"/>
              <a:t>Click to add title</a:t>
            </a:r>
            <a:br>
              <a:rPr lang="en-US" dirty="0"/>
            </a:br>
            <a:r>
              <a:rPr lang="en-US" dirty="0"/>
              <a:t>two lines maximum</a:t>
            </a:r>
          </a:p>
        </p:txBody>
      </p:sp>
      <p:sp>
        <p:nvSpPr>
          <p:cNvPr id="3" name="Subtitle 2"/>
          <p:cNvSpPr>
            <a:spLocks noGrp="1"/>
          </p:cNvSpPr>
          <p:nvPr>
            <p:ph type="subTitle" idx="1" hasCustomPrompt="1"/>
          </p:nvPr>
        </p:nvSpPr>
        <p:spPr>
          <a:xfrm>
            <a:off x="512063" y="5001769"/>
            <a:ext cx="10153952" cy="385939"/>
          </a:xfrm>
        </p:spPr>
        <p:txBody>
          <a:bodyPr>
            <a:spAutoFit/>
          </a:bodyPr>
          <a:lstStyle>
            <a:lvl1pPr marL="0" indent="0" algn="l">
              <a:lnSpc>
                <a:spcPct val="110000"/>
              </a:lnSpc>
              <a:spcBef>
                <a:spcPts val="0"/>
              </a:spcBef>
              <a:buNone/>
              <a:defRPr sz="240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add subtitle</a:t>
            </a:r>
          </a:p>
        </p:txBody>
      </p:sp>
      <p:sp>
        <p:nvSpPr>
          <p:cNvPr id="6" name="TextBox 5"/>
          <p:cNvSpPr txBox="1"/>
          <p:nvPr userDrawn="1"/>
        </p:nvSpPr>
        <p:spPr>
          <a:xfrm>
            <a:off x="530014" y="6175107"/>
            <a:ext cx="2759730" cy="338554"/>
          </a:xfrm>
          <a:prstGeom prst="rect">
            <a:avLst/>
          </a:prstGeom>
          <a:noFill/>
        </p:spPr>
        <p:txBody>
          <a:bodyPr wrap="none" lIns="0" tIns="0" rIns="0" bIns="0" rtlCol="0" anchor="b" anchorCtr="0">
            <a:noAutofit/>
          </a:bodyPr>
          <a:lstStyle/>
          <a:p>
            <a:r>
              <a:rPr lang="en-US" sz="1600" b="1" dirty="0">
                <a:solidFill>
                  <a:schemeClr val="tx2"/>
                </a:solidFill>
              </a:rPr>
              <a:t>Imagination at work</a:t>
            </a:r>
          </a:p>
        </p:txBody>
      </p:sp>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 y="0"/>
            <a:ext cx="12191999" cy="2674540"/>
          </a:xfrm>
          <a:prstGeom prst="rect">
            <a:avLst/>
          </a:prstGeom>
        </p:spPr>
      </p:pic>
      <p:sp>
        <p:nvSpPr>
          <p:cNvPr id="8" name="Text Placeholder 6"/>
          <p:cNvSpPr>
            <a:spLocks noGrp="1"/>
          </p:cNvSpPr>
          <p:nvPr>
            <p:ph type="body" sz="quarter" idx="10"/>
          </p:nvPr>
        </p:nvSpPr>
        <p:spPr>
          <a:xfrm>
            <a:off x="512063" y="5415286"/>
            <a:ext cx="10153952" cy="307777"/>
          </a:xfrm>
        </p:spPr>
        <p:txBody>
          <a:bodyPr wrap="square">
            <a:spAutoFit/>
          </a:bodyPr>
          <a:lstStyle>
            <a:lvl1pPr>
              <a:defRPr sz="2000"/>
            </a:lvl1pPr>
          </a:lstStyle>
          <a:p>
            <a:pPr lvl="0"/>
            <a:r>
              <a:rPr lang="en-US" dirty="0"/>
              <a:t>Click to edit Master text styles</a:t>
            </a:r>
          </a:p>
        </p:txBody>
      </p:sp>
    </p:spTree>
    <p:extLst>
      <p:ext uri="{BB962C8B-B14F-4D97-AF65-F5344CB8AC3E}">
        <p14:creationId xmlns:p14="http://schemas.microsoft.com/office/powerpoint/2010/main" val="279590484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Title Slide 4">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87680" y="3482976"/>
            <a:ext cx="10178336" cy="1470025"/>
          </a:xfrm>
        </p:spPr>
        <p:txBody>
          <a:bodyPr/>
          <a:lstStyle>
            <a:lvl1pPr>
              <a:lnSpc>
                <a:spcPct val="90000"/>
              </a:lnSpc>
              <a:defRPr sz="4800"/>
            </a:lvl1pPr>
          </a:lstStyle>
          <a:p>
            <a:r>
              <a:rPr lang="en-US" dirty="0"/>
              <a:t>Click to add title</a:t>
            </a:r>
            <a:br>
              <a:rPr lang="en-US" dirty="0"/>
            </a:br>
            <a:r>
              <a:rPr lang="en-US" dirty="0"/>
              <a:t>two lines maximum</a:t>
            </a:r>
          </a:p>
        </p:txBody>
      </p:sp>
      <p:sp>
        <p:nvSpPr>
          <p:cNvPr id="3" name="Subtitle 2"/>
          <p:cNvSpPr>
            <a:spLocks noGrp="1"/>
          </p:cNvSpPr>
          <p:nvPr>
            <p:ph type="subTitle" idx="1" hasCustomPrompt="1"/>
          </p:nvPr>
        </p:nvSpPr>
        <p:spPr>
          <a:xfrm>
            <a:off x="512063" y="5001769"/>
            <a:ext cx="10153952" cy="385939"/>
          </a:xfrm>
        </p:spPr>
        <p:txBody>
          <a:bodyPr>
            <a:spAutoFit/>
          </a:bodyPr>
          <a:lstStyle>
            <a:lvl1pPr marL="0" indent="0" algn="l">
              <a:lnSpc>
                <a:spcPct val="110000"/>
              </a:lnSpc>
              <a:spcBef>
                <a:spcPts val="0"/>
              </a:spcBef>
              <a:buNone/>
              <a:defRPr sz="240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add subtitle</a:t>
            </a:r>
          </a:p>
        </p:txBody>
      </p:sp>
      <p:sp>
        <p:nvSpPr>
          <p:cNvPr id="6" name="TextBox 5"/>
          <p:cNvSpPr txBox="1"/>
          <p:nvPr userDrawn="1"/>
        </p:nvSpPr>
        <p:spPr>
          <a:xfrm>
            <a:off x="530014" y="6175107"/>
            <a:ext cx="2759730" cy="338554"/>
          </a:xfrm>
          <a:prstGeom prst="rect">
            <a:avLst/>
          </a:prstGeom>
          <a:noFill/>
        </p:spPr>
        <p:txBody>
          <a:bodyPr wrap="none" lIns="0" tIns="0" rIns="0" bIns="0" rtlCol="0" anchor="b" anchorCtr="0">
            <a:noAutofit/>
          </a:bodyPr>
          <a:lstStyle/>
          <a:p>
            <a:r>
              <a:rPr lang="en-US" sz="1600" b="1" dirty="0">
                <a:solidFill>
                  <a:schemeClr val="tx2"/>
                </a:solidFill>
              </a:rPr>
              <a:t>Imagination at work</a:t>
            </a:r>
          </a:p>
        </p:txBody>
      </p:sp>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2" y="-208546"/>
            <a:ext cx="12192003" cy="2726310"/>
          </a:xfrm>
          <a:prstGeom prst="rect">
            <a:avLst/>
          </a:prstGeom>
        </p:spPr>
      </p:pic>
      <p:sp>
        <p:nvSpPr>
          <p:cNvPr id="7" name="Text Placeholder 6"/>
          <p:cNvSpPr>
            <a:spLocks noGrp="1"/>
          </p:cNvSpPr>
          <p:nvPr>
            <p:ph type="body" sz="quarter" idx="10"/>
          </p:nvPr>
        </p:nvSpPr>
        <p:spPr>
          <a:xfrm>
            <a:off x="512063" y="5415286"/>
            <a:ext cx="10153952" cy="307777"/>
          </a:xfrm>
        </p:spPr>
        <p:txBody>
          <a:bodyPr wrap="square">
            <a:spAutoFit/>
          </a:bodyPr>
          <a:lstStyle>
            <a:lvl1pPr>
              <a:defRPr sz="2000"/>
            </a:lvl1pPr>
          </a:lstStyle>
          <a:p>
            <a:pPr lvl="0"/>
            <a:r>
              <a:rPr lang="en-US" dirty="0"/>
              <a:t>Click to edit Master text styles</a:t>
            </a:r>
          </a:p>
        </p:txBody>
      </p:sp>
    </p:spTree>
    <p:extLst>
      <p:ext uri="{BB962C8B-B14F-4D97-AF65-F5344CB8AC3E}">
        <p14:creationId xmlns:p14="http://schemas.microsoft.com/office/powerpoint/2010/main" val="304059729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Title Slide 5">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87680" y="3482976"/>
            <a:ext cx="7748693" cy="1470025"/>
          </a:xfrm>
        </p:spPr>
        <p:txBody>
          <a:bodyPr/>
          <a:lstStyle>
            <a:lvl1pPr>
              <a:lnSpc>
                <a:spcPct val="90000"/>
              </a:lnSpc>
              <a:defRPr sz="4800"/>
            </a:lvl1pPr>
          </a:lstStyle>
          <a:p>
            <a:r>
              <a:rPr lang="en-US" dirty="0"/>
              <a:t>Click to add title</a:t>
            </a:r>
            <a:br>
              <a:rPr lang="en-US" dirty="0"/>
            </a:br>
            <a:r>
              <a:rPr lang="en-US" dirty="0"/>
              <a:t>two lines maximum</a:t>
            </a:r>
          </a:p>
        </p:txBody>
      </p:sp>
      <p:sp>
        <p:nvSpPr>
          <p:cNvPr id="3" name="Subtitle 2"/>
          <p:cNvSpPr>
            <a:spLocks noGrp="1"/>
          </p:cNvSpPr>
          <p:nvPr>
            <p:ph type="subTitle" idx="1" hasCustomPrompt="1"/>
          </p:nvPr>
        </p:nvSpPr>
        <p:spPr>
          <a:xfrm>
            <a:off x="512063" y="5001769"/>
            <a:ext cx="7724310" cy="385939"/>
          </a:xfrm>
        </p:spPr>
        <p:txBody>
          <a:bodyPr>
            <a:spAutoFit/>
          </a:bodyPr>
          <a:lstStyle>
            <a:lvl1pPr marL="0" indent="0" algn="l">
              <a:lnSpc>
                <a:spcPct val="110000"/>
              </a:lnSpc>
              <a:spcBef>
                <a:spcPts val="0"/>
              </a:spcBef>
              <a:buNone/>
              <a:defRPr sz="240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add subtitle</a:t>
            </a:r>
          </a:p>
        </p:txBody>
      </p:sp>
      <p:sp>
        <p:nvSpPr>
          <p:cNvPr id="6" name="TextBox 5"/>
          <p:cNvSpPr txBox="1"/>
          <p:nvPr userDrawn="1"/>
        </p:nvSpPr>
        <p:spPr>
          <a:xfrm>
            <a:off x="530014" y="6175107"/>
            <a:ext cx="2759730" cy="338554"/>
          </a:xfrm>
          <a:prstGeom prst="rect">
            <a:avLst/>
          </a:prstGeom>
          <a:noFill/>
        </p:spPr>
        <p:txBody>
          <a:bodyPr wrap="none" lIns="0" tIns="0" rIns="0" bIns="0" rtlCol="0" anchor="b" anchorCtr="0">
            <a:noAutofit/>
          </a:bodyPr>
          <a:lstStyle/>
          <a:p>
            <a:r>
              <a:rPr lang="en-US" sz="1600" b="1" dirty="0">
                <a:solidFill>
                  <a:schemeClr val="tx2"/>
                </a:solidFill>
              </a:rPr>
              <a:t>Imagination at work</a:t>
            </a:r>
          </a:p>
        </p:txBody>
      </p:sp>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8007096" y="0"/>
            <a:ext cx="4184904" cy="4099312"/>
          </a:xfrm>
          <a:prstGeom prst="rect">
            <a:avLst/>
          </a:prstGeom>
        </p:spPr>
      </p:pic>
      <p:sp>
        <p:nvSpPr>
          <p:cNvPr id="7" name="Text Placeholder 6"/>
          <p:cNvSpPr>
            <a:spLocks noGrp="1"/>
          </p:cNvSpPr>
          <p:nvPr>
            <p:ph type="body" sz="quarter" idx="10"/>
          </p:nvPr>
        </p:nvSpPr>
        <p:spPr>
          <a:xfrm>
            <a:off x="512063" y="5415286"/>
            <a:ext cx="7724310" cy="307777"/>
          </a:xfrm>
        </p:spPr>
        <p:txBody>
          <a:bodyPr wrap="square">
            <a:spAutoFit/>
          </a:bodyPr>
          <a:lstStyle>
            <a:lvl1pPr>
              <a:defRPr sz="2000"/>
            </a:lvl1pPr>
          </a:lstStyle>
          <a:p>
            <a:pPr lvl="0"/>
            <a:r>
              <a:rPr lang="en-US" dirty="0"/>
              <a:t>Click to edit Master text styles</a:t>
            </a:r>
          </a:p>
        </p:txBody>
      </p:sp>
    </p:spTree>
    <p:extLst>
      <p:ext uri="{BB962C8B-B14F-4D97-AF65-F5344CB8AC3E}">
        <p14:creationId xmlns:p14="http://schemas.microsoft.com/office/powerpoint/2010/main" val="183660088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512065" y="1627634"/>
            <a:ext cx="10153951" cy="434682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4" name="Date Placeholder 3"/>
          <p:cNvSpPr>
            <a:spLocks noGrp="1"/>
          </p:cNvSpPr>
          <p:nvPr>
            <p:ph type="dt" sz="half" idx="10"/>
          </p:nvPr>
        </p:nvSpPr>
        <p:spPr/>
        <p:txBody>
          <a:bodyPr/>
          <a:lstStyle/>
          <a:p>
            <a:r>
              <a:rPr lang="en-US"/>
              <a:t>Title or Job Number | XX Month 201X</a:t>
            </a:r>
            <a:endParaRPr lang="en-US" dirty="0"/>
          </a:p>
        </p:txBody>
      </p:sp>
      <p:sp>
        <p:nvSpPr>
          <p:cNvPr id="6" name="Slide Number Placeholder 5"/>
          <p:cNvSpPr>
            <a:spLocks noGrp="1"/>
          </p:cNvSpPr>
          <p:nvPr>
            <p:ph type="sldNum" sz="quarter" idx="12"/>
          </p:nvPr>
        </p:nvSpPr>
        <p:spPr/>
        <p:txBody>
          <a:bodyPr/>
          <a:lstStyle/>
          <a:p>
            <a:fld id="{0D558541-60C9-42A2-8392-FF12533A6B7A}" type="slidenum">
              <a:rPr lang="en-US" smtClean="0"/>
              <a:t>‹#›</a:t>
            </a:fld>
            <a:endParaRPr lang="en-US" dirty="0"/>
          </a:p>
        </p:txBody>
      </p:sp>
    </p:spTree>
    <p:extLst>
      <p:ext uri="{BB962C8B-B14F-4D97-AF65-F5344CB8AC3E}">
        <p14:creationId xmlns:p14="http://schemas.microsoft.com/office/powerpoint/2010/main" val="165783049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ake Away">
    <p:spTree>
      <p:nvGrpSpPr>
        <p:cNvPr id="1" name=""/>
        <p:cNvGrpSpPr/>
        <p:nvPr/>
      </p:nvGrpSpPr>
      <p:grpSpPr>
        <a:xfrm>
          <a:off x="0" y="0"/>
          <a:ext cx="0" cy="0"/>
          <a:chOff x="0" y="0"/>
          <a:chExt cx="0" cy="0"/>
        </a:xfrm>
      </p:grpSpPr>
      <p:sp>
        <p:nvSpPr>
          <p:cNvPr id="8" name="Text Placeholder 7"/>
          <p:cNvSpPr>
            <a:spLocks noGrp="1"/>
          </p:cNvSpPr>
          <p:nvPr>
            <p:ph type="body" sz="quarter" idx="13"/>
          </p:nvPr>
        </p:nvSpPr>
        <p:spPr>
          <a:xfrm>
            <a:off x="551679" y="5129214"/>
            <a:ext cx="11089988" cy="923925"/>
          </a:xfrm>
          <a:solidFill>
            <a:schemeClr val="tx2"/>
          </a:solidFill>
        </p:spPr>
        <p:txBody>
          <a:bodyPr anchor="ctr" anchorCtr="0"/>
          <a:lstStyle>
            <a:lvl1pPr algn="ctr">
              <a:defRPr sz="1800">
                <a:solidFill>
                  <a:schemeClr val="bg1"/>
                </a:solidFill>
              </a:defRPr>
            </a:lvl1pPr>
          </a:lstStyle>
          <a:p>
            <a:pPr lvl="0"/>
            <a:r>
              <a:rPr lang="en-US" dirty="0"/>
              <a:t>Click to edit Master text styles</a:t>
            </a:r>
          </a:p>
        </p:txBody>
      </p:sp>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512065" y="1627634"/>
            <a:ext cx="10153951" cy="338109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4" name="Date Placeholder 3"/>
          <p:cNvSpPr>
            <a:spLocks noGrp="1"/>
          </p:cNvSpPr>
          <p:nvPr>
            <p:ph type="dt" sz="half" idx="10"/>
          </p:nvPr>
        </p:nvSpPr>
        <p:spPr/>
        <p:txBody>
          <a:bodyPr/>
          <a:lstStyle/>
          <a:p>
            <a:r>
              <a:rPr lang="en-US"/>
              <a:t>Title or Job Number | XX Month 201X</a:t>
            </a:r>
            <a:endParaRPr lang="en-US" dirty="0"/>
          </a:p>
        </p:txBody>
      </p:sp>
      <p:sp>
        <p:nvSpPr>
          <p:cNvPr id="6" name="Slide Number Placeholder 5"/>
          <p:cNvSpPr>
            <a:spLocks noGrp="1"/>
          </p:cNvSpPr>
          <p:nvPr>
            <p:ph type="sldNum" sz="quarter" idx="12"/>
          </p:nvPr>
        </p:nvSpPr>
        <p:spPr/>
        <p:txBody>
          <a:bodyPr/>
          <a:lstStyle/>
          <a:p>
            <a:fld id="{0D558541-60C9-42A2-8392-FF12533A6B7A}" type="slidenum">
              <a:rPr lang="en-US" smtClean="0"/>
              <a:t>‹#›</a:t>
            </a:fld>
            <a:endParaRPr lang="en-US" dirty="0"/>
          </a:p>
        </p:txBody>
      </p:sp>
    </p:spTree>
    <p:extLst>
      <p:ext uri="{BB962C8B-B14F-4D97-AF65-F5344CB8AC3E}">
        <p14:creationId xmlns:p14="http://schemas.microsoft.com/office/powerpoint/2010/main" val="24729615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Section Header">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627188" y="1649413"/>
            <a:ext cx="9000934" cy="2852737"/>
          </a:xfrm>
        </p:spPr>
        <p:txBody>
          <a:bodyPr anchor="t" anchorCtr="0">
            <a:noAutofit/>
          </a:bodyPr>
          <a:lstStyle>
            <a:lvl1pPr>
              <a:lnSpc>
                <a:spcPct val="90000"/>
              </a:lnSpc>
              <a:defRPr sz="4800">
                <a:solidFill>
                  <a:schemeClr val="bg1"/>
                </a:solidFill>
              </a:defRPr>
            </a:lvl1pPr>
          </a:lstStyle>
          <a:p>
            <a:r>
              <a:rPr lang="en-US" dirty="0"/>
              <a:t>Section Divider</a:t>
            </a:r>
            <a:endParaRPr lang="en-CA" dirty="0"/>
          </a:p>
        </p:txBody>
      </p:sp>
      <p:sp>
        <p:nvSpPr>
          <p:cNvPr id="4" name="Date Placeholder 3"/>
          <p:cNvSpPr>
            <a:spLocks noGrp="1"/>
          </p:cNvSpPr>
          <p:nvPr>
            <p:ph type="dt" sz="half" idx="10"/>
          </p:nvPr>
        </p:nvSpPr>
        <p:spPr>
          <a:xfrm>
            <a:off x="9537192" y="6472936"/>
            <a:ext cx="1876388" cy="182880"/>
          </a:xfrm>
          <a:prstGeom prst="rect">
            <a:avLst/>
          </a:prstGeom>
        </p:spPr>
        <p:txBody>
          <a:bodyPr/>
          <a:lstStyle>
            <a:lvl1pPr>
              <a:defRPr>
                <a:solidFill>
                  <a:schemeClr val="bg1"/>
                </a:solidFill>
              </a:defRPr>
            </a:lvl1pPr>
          </a:lstStyle>
          <a:p>
            <a:fld id="{DDA37B47-EC62-4BBC-91F9-66A489C7C1F5}" type="datetime4">
              <a:rPr lang="en-US" smtClean="0"/>
              <a:t>October 22, 2021</a:t>
            </a:fld>
            <a:endParaRPr lang="en-CA"/>
          </a:p>
        </p:txBody>
      </p:sp>
      <p:sp>
        <p:nvSpPr>
          <p:cNvPr id="5" name="Footer Placeholder 4"/>
          <p:cNvSpPr>
            <a:spLocks noGrp="1"/>
          </p:cNvSpPr>
          <p:nvPr>
            <p:ph type="ftr" sz="quarter" idx="11"/>
          </p:nvPr>
        </p:nvSpPr>
        <p:spPr>
          <a:xfrm>
            <a:off x="1627632" y="6472976"/>
            <a:ext cx="2688336" cy="182880"/>
          </a:xfrm>
          <a:prstGeom prst="rect">
            <a:avLst/>
          </a:prstGeom>
        </p:spPr>
        <p:txBody>
          <a:bodyPr/>
          <a:lstStyle>
            <a:lvl1pPr>
              <a:defRPr>
                <a:solidFill>
                  <a:schemeClr val="bg1"/>
                </a:solidFill>
              </a:defRPr>
            </a:lvl1pPr>
          </a:lstStyle>
          <a:p>
            <a:r>
              <a:rPr lang="en-US"/>
              <a:t>Insert&gt;Header &amp; Footer&gt;Footer, then Apply to All to set Presentation Title</a:t>
            </a:r>
            <a:endParaRPr lang="en-CA"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00E6A5BD-C011-4A45-AA3A-201790FB7F2B}" type="slidenum">
              <a:rPr lang="en-CA" smtClean="0"/>
              <a:pPr/>
              <a:t>‹#›</a:t>
            </a:fld>
            <a:endParaRPr lang="en-CA"/>
          </a:p>
        </p:txBody>
      </p:sp>
      <p:cxnSp>
        <p:nvCxnSpPr>
          <p:cNvPr id="7" name="Straight Connector 6"/>
          <p:cNvCxnSpPr/>
          <p:nvPr userDrawn="1"/>
        </p:nvCxnSpPr>
        <p:spPr>
          <a:xfrm>
            <a:off x="1627188" y="6410996"/>
            <a:ext cx="10115740"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4379976" y="6475913"/>
            <a:ext cx="5157216" cy="184666"/>
          </a:xfrm>
          <a:prstGeom prst="rect">
            <a:avLst/>
          </a:prstGeom>
          <a:noFill/>
        </p:spPr>
        <p:txBody>
          <a:bodyPr wrap="square" lIns="0" tIns="0" rIns="0" bIns="0" rtlCol="0">
            <a:spAutoFit/>
          </a:bodyPr>
          <a:lstStyle/>
          <a:p>
            <a:r>
              <a:rPr lang="en-CA" sz="1200" dirty="0">
                <a:solidFill>
                  <a:schemeClr val="bg1"/>
                </a:solidFill>
              </a:rPr>
              <a:t>Confidential. Not to be copied, distributed, or reproduced without prior approval. </a:t>
            </a:r>
          </a:p>
        </p:txBody>
      </p:sp>
      <p:pic>
        <p:nvPicPr>
          <p:cNvPr id="10" name="Picture 3" descr="I:\Dockets\1421 SmallStuff GE PPT\Graphics\GEWhite.e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2428" y="6345936"/>
            <a:ext cx="384048" cy="3840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582511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Storytelling 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5459" y="551747"/>
            <a:ext cx="11136208" cy="1021002"/>
          </a:xfrm>
        </p:spPr>
        <p:txBody>
          <a:bodyPr/>
          <a:lstStyle/>
          <a:p>
            <a:r>
              <a:rPr lang="en-US"/>
              <a:t>Click to edit Master title style</a:t>
            </a:r>
            <a:endParaRPr lang="en-US" dirty="0"/>
          </a:p>
        </p:txBody>
      </p:sp>
      <p:sp>
        <p:nvSpPr>
          <p:cNvPr id="3" name="Content Placeholder 2"/>
          <p:cNvSpPr>
            <a:spLocks noGrp="1"/>
          </p:cNvSpPr>
          <p:nvPr>
            <p:ph idx="1"/>
          </p:nvPr>
        </p:nvSpPr>
        <p:spPr>
          <a:xfrm>
            <a:off x="505459" y="2398142"/>
            <a:ext cx="10160557" cy="3654997"/>
          </a:xfrm>
        </p:spPr>
        <p:txBody>
          <a:bodyPr/>
          <a:lstStyle>
            <a:lvl1pPr>
              <a:defRPr sz="2800">
                <a:solidFill>
                  <a:schemeClr val="tx2"/>
                </a:solidFill>
              </a:defRPr>
            </a:lvl1pPr>
            <a:lvl2pPr marL="284163" indent="-263525">
              <a:defRPr sz="2800"/>
            </a:lvl2pPr>
          </a:lstStyle>
          <a:p>
            <a:pPr lvl="0"/>
            <a:r>
              <a:rPr lang="en-US" dirty="0"/>
              <a:t>Click to edit Master text styles</a:t>
            </a:r>
          </a:p>
          <a:p>
            <a:pPr lvl="1"/>
            <a:r>
              <a:rPr lang="en-US" dirty="0"/>
              <a:t>Second level</a:t>
            </a:r>
          </a:p>
        </p:txBody>
      </p:sp>
      <p:sp>
        <p:nvSpPr>
          <p:cNvPr id="4" name="Date Placeholder 3"/>
          <p:cNvSpPr>
            <a:spLocks noGrp="1"/>
          </p:cNvSpPr>
          <p:nvPr>
            <p:ph type="dt" sz="half" idx="10"/>
          </p:nvPr>
        </p:nvSpPr>
        <p:spPr/>
        <p:txBody>
          <a:bodyPr/>
          <a:lstStyle/>
          <a:p>
            <a:r>
              <a:rPr lang="en-US"/>
              <a:t>Title or Job Number | XX Month 201X</a:t>
            </a:r>
            <a:endParaRPr lang="en-US" dirty="0"/>
          </a:p>
        </p:txBody>
      </p:sp>
      <p:sp>
        <p:nvSpPr>
          <p:cNvPr id="6" name="Slide Number Placeholder 5"/>
          <p:cNvSpPr>
            <a:spLocks noGrp="1"/>
          </p:cNvSpPr>
          <p:nvPr>
            <p:ph type="sldNum" sz="quarter" idx="12"/>
          </p:nvPr>
        </p:nvSpPr>
        <p:spPr/>
        <p:txBody>
          <a:bodyPr/>
          <a:lstStyle/>
          <a:p>
            <a:fld id="{0D558541-60C9-42A2-8392-FF12533A6B7A}" type="slidenum">
              <a:rPr lang="en-US" smtClean="0"/>
              <a:t>‹#›</a:t>
            </a:fld>
            <a:endParaRPr lang="en-US" dirty="0"/>
          </a:p>
        </p:txBody>
      </p:sp>
    </p:spTree>
    <p:extLst>
      <p:ext uri="{BB962C8B-B14F-4D97-AF65-F5344CB8AC3E}">
        <p14:creationId xmlns:p14="http://schemas.microsoft.com/office/powerpoint/2010/main" val="249250192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ext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Content Placeholder 2"/>
          <p:cNvSpPr>
            <a:spLocks noGrp="1"/>
          </p:cNvSpPr>
          <p:nvPr>
            <p:ph idx="1"/>
          </p:nvPr>
        </p:nvSpPr>
        <p:spPr>
          <a:xfrm>
            <a:off x="512065" y="1627634"/>
            <a:ext cx="10153951" cy="434682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4" name="Date Placeholder 3"/>
          <p:cNvSpPr>
            <a:spLocks noGrp="1"/>
          </p:cNvSpPr>
          <p:nvPr>
            <p:ph type="dt" sz="half" idx="10"/>
          </p:nvPr>
        </p:nvSpPr>
        <p:spPr/>
        <p:txBody>
          <a:bodyPr/>
          <a:lstStyle/>
          <a:p>
            <a:r>
              <a:rPr lang="en-US"/>
              <a:t>Title or Job Number | XX Month 201X</a:t>
            </a:r>
            <a:endParaRPr lang="en-US" dirty="0"/>
          </a:p>
        </p:txBody>
      </p:sp>
      <p:sp>
        <p:nvSpPr>
          <p:cNvPr id="6" name="Slide Number Placeholder 5"/>
          <p:cNvSpPr>
            <a:spLocks noGrp="1"/>
          </p:cNvSpPr>
          <p:nvPr>
            <p:ph type="sldNum" sz="quarter" idx="12"/>
          </p:nvPr>
        </p:nvSpPr>
        <p:spPr/>
        <p:txBody>
          <a:bodyPr/>
          <a:lstStyle/>
          <a:p>
            <a:fld id="{0D558541-60C9-42A2-8392-FF12533A6B7A}" type="slidenum">
              <a:rPr lang="en-US" smtClean="0"/>
              <a:t>‹#›</a:t>
            </a:fld>
            <a:endParaRPr lang="en-US" dirty="0"/>
          </a:p>
        </p:txBody>
      </p:sp>
    </p:spTree>
    <p:extLst>
      <p:ext uri="{BB962C8B-B14F-4D97-AF65-F5344CB8AC3E}">
        <p14:creationId xmlns:p14="http://schemas.microsoft.com/office/powerpoint/2010/main" val="86854928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Big Title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64819" y="534983"/>
            <a:ext cx="11083430" cy="1582488"/>
          </a:xfrm>
        </p:spPr>
        <p:txBody>
          <a:bodyPr/>
          <a:lstStyle>
            <a:lvl1pPr>
              <a:lnSpc>
                <a:spcPct val="85000"/>
              </a:lnSpc>
              <a:defRPr sz="6000"/>
            </a:lvl1pPr>
          </a:lstStyle>
          <a:p>
            <a:r>
              <a:rPr lang="en-US" dirty="0" err="1"/>
              <a:t>PClick</a:t>
            </a:r>
            <a:r>
              <a:rPr lang="en-US" dirty="0"/>
              <a:t> to edit Master title style</a:t>
            </a:r>
          </a:p>
        </p:txBody>
      </p:sp>
      <p:sp>
        <p:nvSpPr>
          <p:cNvPr id="3" name="Content Placeholder 2"/>
          <p:cNvSpPr>
            <a:spLocks noGrp="1"/>
          </p:cNvSpPr>
          <p:nvPr>
            <p:ph idx="1"/>
          </p:nvPr>
        </p:nvSpPr>
        <p:spPr>
          <a:xfrm>
            <a:off x="512065" y="2438400"/>
            <a:ext cx="10153951" cy="3587492"/>
          </a:xfrm>
        </p:spPr>
        <p:txBody>
          <a:bodyPr/>
          <a:lstStyle>
            <a:lvl1pPr>
              <a:defRPr>
                <a:solidFill>
                  <a:schemeClr val="tx2"/>
                </a:solidFill>
              </a:defRPr>
            </a:lvl1pPr>
            <a:lvl4pPr>
              <a:defRPr sz="1600"/>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4" name="Date Placeholder 3"/>
          <p:cNvSpPr>
            <a:spLocks noGrp="1"/>
          </p:cNvSpPr>
          <p:nvPr>
            <p:ph type="dt" sz="half" idx="10"/>
          </p:nvPr>
        </p:nvSpPr>
        <p:spPr/>
        <p:txBody>
          <a:bodyPr/>
          <a:lstStyle/>
          <a:p>
            <a:r>
              <a:rPr lang="en-US"/>
              <a:t>Title or Job Number | XX Month 201X</a:t>
            </a:r>
            <a:endParaRPr lang="en-US" dirty="0"/>
          </a:p>
        </p:txBody>
      </p:sp>
      <p:sp>
        <p:nvSpPr>
          <p:cNvPr id="6" name="Slide Number Placeholder 5"/>
          <p:cNvSpPr>
            <a:spLocks noGrp="1"/>
          </p:cNvSpPr>
          <p:nvPr>
            <p:ph type="sldNum" sz="quarter" idx="12"/>
          </p:nvPr>
        </p:nvSpPr>
        <p:spPr/>
        <p:txBody>
          <a:bodyPr/>
          <a:lstStyle/>
          <a:p>
            <a:fld id="{0D558541-60C9-42A2-8392-FF12533A6B7A}" type="slidenum">
              <a:rPr lang="en-US" smtClean="0"/>
              <a:t>‹#›</a:t>
            </a:fld>
            <a:endParaRPr lang="en-US" dirty="0"/>
          </a:p>
        </p:txBody>
      </p:sp>
    </p:spTree>
    <p:extLst>
      <p:ext uri="{BB962C8B-B14F-4D97-AF65-F5344CB8AC3E}">
        <p14:creationId xmlns:p14="http://schemas.microsoft.com/office/powerpoint/2010/main" val="135623440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Title and Content Text Heav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Content Placeholder 2"/>
          <p:cNvSpPr>
            <a:spLocks noGrp="1"/>
          </p:cNvSpPr>
          <p:nvPr>
            <p:ph idx="1"/>
          </p:nvPr>
        </p:nvSpPr>
        <p:spPr>
          <a:xfrm>
            <a:off x="522224" y="1657668"/>
            <a:ext cx="10143792" cy="4324350"/>
          </a:xfrm>
        </p:spPr>
        <p:txBody>
          <a:bodyPr vert="horz" lIns="0" tIns="0" rIns="0" bIns="0" rtlCol="0">
            <a:noAutofit/>
          </a:bodyPr>
          <a:lstStyle>
            <a:lvl1pPr>
              <a:spcAft>
                <a:spcPts val="0"/>
              </a:spcAft>
              <a:defRPr lang="en-US" sz="2000" dirty="0" smtClean="0"/>
            </a:lvl1pPr>
            <a:lvl2pPr marL="193675" indent="-182563">
              <a:defRPr lang="en-US" dirty="0" smtClean="0"/>
            </a:lvl2pPr>
            <a:lvl3pPr marL="400050" indent="-195263">
              <a:defRPr lang="en-US" sz="1800" dirty="0" smtClean="0"/>
            </a:lvl3pPr>
          </a:lstStyle>
          <a:p>
            <a:pPr lvl="0"/>
            <a:r>
              <a:rPr lang="en-US" dirty="0"/>
              <a:t>Click to edit Master text styles</a:t>
            </a:r>
          </a:p>
          <a:p>
            <a:pPr lvl="1"/>
            <a:r>
              <a:rPr lang="en-US" dirty="0"/>
              <a:t>Second level</a:t>
            </a:r>
          </a:p>
          <a:p>
            <a:pPr lvl="2"/>
            <a:r>
              <a:rPr lang="en-US" dirty="0"/>
              <a:t>Third level</a:t>
            </a:r>
          </a:p>
        </p:txBody>
      </p:sp>
      <p:sp>
        <p:nvSpPr>
          <p:cNvPr id="4" name="Date Placeholder 3"/>
          <p:cNvSpPr>
            <a:spLocks noGrp="1"/>
          </p:cNvSpPr>
          <p:nvPr>
            <p:ph type="dt" sz="half" idx="10"/>
          </p:nvPr>
        </p:nvSpPr>
        <p:spPr/>
        <p:txBody>
          <a:bodyPr/>
          <a:lstStyle/>
          <a:p>
            <a:r>
              <a:rPr lang="en-US"/>
              <a:t>Title or Job Number | XX Month 201X</a:t>
            </a:r>
            <a:endParaRPr lang="en-US" dirty="0"/>
          </a:p>
        </p:txBody>
      </p:sp>
      <p:sp>
        <p:nvSpPr>
          <p:cNvPr id="6" name="Slide Number Placeholder 5"/>
          <p:cNvSpPr>
            <a:spLocks noGrp="1"/>
          </p:cNvSpPr>
          <p:nvPr>
            <p:ph type="sldNum" sz="quarter" idx="12"/>
          </p:nvPr>
        </p:nvSpPr>
        <p:spPr/>
        <p:txBody>
          <a:bodyPr/>
          <a:lstStyle/>
          <a:p>
            <a:fld id="{0D558541-60C9-42A2-8392-FF12533A6B7A}" type="slidenum">
              <a:rPr lang="en-US" smtClean="0"/>
              <a:t>‹#›</a:t>
            </a:fld>
            <a:endParaRPr lang="en-US" dirty="0"/>
          </a:p>
        </p:txBody>
      </p:sp>
    </p:spTree>
    <p:extLst>
      <p:ext uri="{BB962C8B-B14F-4D97-AF65-F5344CB8AC3E}">
        <p14:creationId xmlns:p14="http://schemas.microsoft.com/office/powerpoint/2010/main" val="241193152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Title and Content Text Heavy 1-Line">
    <p:spTree>
      <p:nvGrpSpPr>
        <p:cNvPr id="1" name=""/>
        <p:cNvGrpSpPr/>
        <p:nvPr/>
      </p:nvGrpSpPr>
      <p:grpSpPr>
        <a:xfrm>
          <a:off x="0" y="0"/>
          <a:ext cx="0" cy="0"/>
          <a:chOff x="0" y="0"/>
          <a:chExt cx="0" cy="0"/>
        </a:xfrm>
      </p:grpSpPr>
      <p:sp>
        <p:nvSpPr>
          <p:cNvPr id="2" name="Title 1"/>
          <p:cNvSpPr>
            <a:spLocks noGrp="1"/>
          </p:cNvSpPr>
          <p:nvPr>
            <p:ph type="title"/>
          </p:nvPr>
        </p:nvSpPr>
        <p:spPr>
          <a:xfrm>
            <a:off x="505459" y="548642"/>
            <a:ext cx="11136208" cy="527753"/>
          </a:xfrm>
        </p:spPr>
        <p:txBody>
          <a:bodyPr/>
          <a:lstStyle>
            <a:lvl1pPr>
              <a:defRPr/>
            </a:lvl1pPr>
          </a:lstStyle>
          <a:p>
            <a:r>
              <a:rPr lang="en-US" dirty="0"/>
              <a:t>Click to edit Master title style</a:t>
            </a:r>
          </a:p>
        </p:txBody>
      </p:sp>
      <p:sp>
        <p:nvSpPr>
          <p:cNvPr id="3" name="Content Placeholder 2"/>
          <p:cNvSpPr>
            <a:spLocks noGrp="1"/>
          </p:cNvSpPr>
          <p:nvPr>
            <p:ph idx="1"/>
          </p:nvPr>
        </p:nvSpPr>
        <p:spPr>
          <a:xfrm>
            <a:off x="522224" y="1080010"/>
            <a:ext cx="10143792" cy="4585145"/>
          </a:xfrm>
        </p:spPr>
        <p:txBody>
          <a:bodyPr vert="horz" lIns="0" tIns="0" rIns="0" bIns="0" rtlCol="0">
            <a:noAutofit/>
          </a:bodyPr>
          <a:lstStyle>
            <a:lvl1pPr>
              <a:spcAft>
                <a:spcPts val="0"/>
              </a:spcAft>
              <a:defRPr lang="en-US" sz="2000" dirty="0" smtClean="0"/>
            </a:lvl1pPr>
            <a:lvl2pPr marL="193675" indent="-182563">
              <a:defRPr lang="en-US" dirty="0" smtClean="0"/>
            </a:lvl2pPr>
            <a:lvl3pPr marL="400050" indent="-195263">
              <a:defRPr lang="en-US" sz="1800" dirty="0" smtClean="0"/>
            </a:lvl3pPr>
          </a:lstStyle>
          <a:p>
            <a:pPr lvl="0"/>
            <a:r>
              <a:rPr lang="en-US" dirty="0"/>
              <a:t>Click to edit Master text styles</a:t>
            </a:r>
          </a:p>
          <a:p>
            <a:pPr lvl="1"/>
            <a:r>
              <a:rPr lang="en-US" dirty="0"/>
              <a:t>Second level</a:t>
            </a:r>
          </a:p>
          <a:p>
            <a:pPr lvl="2"/>
            <a:r>
              <a:rPr lang="en-US" dirty="0"/>
              <a:t>Third level</a:t>
            </a:r>
          </a:p>
        </p:txBody>
      </p:sp>
      <p:sp>
        <p:nvSpPr>
          <p:cNvPr id="4" name="Date Placeholder 3"/>
          <p:cNvSpPr>
            <a:spLocks noGrp="1"/>
          </p:cNvSpPr>
          <p:nvPr>
            <p:ph type="dt" sz="half" idx="10"/>
          </p:nvPr>
        </p:nvSpPr>
        <p:spPr/>
        <p:txBody>
          <a:bodyPr/>
          <a:lstStyle/>
          <a:p>
            <a:r>
              <a:rPr lang="en-US"/>
              <a:t>Title or Job Number | XX Month 201X</a:t>
            </a:r>
            <a:endParaRPr lang="en-US" dirty="0"/>
          </a:p>
        </p:txBody>
      </p:sp>
      <p:sp>
        <p:nvSpPr>
          <p:cNvPr id="6" name="Slide Number Placeholder 5"/>
          <p:cNvSpPr>
            <a:spLocks noGrp="1"/>
          </p:cNvSpPr>
          <p:nvPr>
            <p:ph type="sldNum" sz="quarter" idx="12"/>
          </p:nvPr>
        </p:nvSpPr>
        <p:spPr/>
        <p:txBody>
          <a:bodyPr/>
          <a:lstStyle/>
          <a:p>
            <a:fld id="{0D558541-60C9-42A2-8392-FF12533A6B7A}" type="slidenum">
              <a:rPr lang="en-US" smtClean="0"/>
              <a:t>‹#›</a:t>
            </a:fld>
            <a:endParaRPr lang="en-US" dirty="0"/>
          </a:p>
        </p:txBody>
      </p:sp>
    </p:spTree>
    <p:extLst>
      <p:ext uri="{BB962C8B-B14F-4D97-AF65-F5344CB8AC3E}">
        <p14:creationId xmlns:p14="http://schemas.microsoft.com/office/powerpoint/2010/main" val="193613465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522394" y="1656686"/>
            <a:ext cx="5194724" cy="4396453"/>
          </a:xfrm>
        </p:spPr>
        <p:txBody>
          <a:bodyPr vert="horz" lIns="0" tIns="0" rIns="0" bIns="0" rtlCol="0">
            <a:noAutofit/>
          </a:bodyPr>
          <a:lstStyle>
            <a:lvl1pPr>
              <a:spcBef>
                <a:spcPts val="1000"/>
              </a:spcBef>
              <a:defRPr lang="en-US" sz="2000" dirty="0" smtClean="0"/>
            </a:lvl1pPr>
            <a:lvl2pPr>
              <a:spcBef>
                <a:spcPts val="800"/>
              </a:spcBef>
              <a:defRPr lang="en-US" sz="1800" dirty="0" smtClean="0"/>
            </a:lvl2pPr>
            <a:lvl3pPr>
              <a:spcBef>
                <a:spcPts val="600"/>
              </a:spcBef>
              <a:defRPr lang="en-US" sz="1600" dirty="0" smtClean="0"/>
            </a:lvl3pPr>
            <a:lvl4pPr>
              <a:spcBef>
                <a:spcPts val="400"/>
              </a:spcBef>
              <a:defRPr lang="en-US" sz="1400" dirty="0" smtClean="0"/>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4" name="Content Placeholder 3"/>
          <p:cNvSpPr>
            <a:spLocks noGrp="1"/>
          </p:cNvSpPr>
          <p:nvPr>
            <p:ph sz="half" idx="2"/>
          </p:nvPr>
        </p:nvSpPr>
        <p:spPr>
          <a:xfrm>
            <a:off x="6441441" y="1656686"/>
            <a:ext cx="5200226" cy="4396453"/>
          </a:xfrm>
        </p:spPr>
        <p:txBody>
          <a:bodyPr vert="horz" lIns="0" tIns="0" rIns="0" bIns="0" rtlCol="0">
            <a:noAutofit/>
          </a:bodyPr>
          <a:lstStyle>
            <a:lvl1pPr>
              <a:defRPr lang="en-US" sz="2000" dirty="0" smtClean="0"/>
            </a:lvl1pPr>
            <a:lvl2pPr>
              <a:defRPr lang="en-US" sz="1800" dirty="0" smtClean="0"/>
            </a:lvl2pPr>
            <a:lvl3pPr>
              <a:defRPr lang="en-US" sz="1600" dirty="0" smtClean="0"/>
            </a:lvl3pPr>
            <a:lvl4pPr>
              <a:defRPr lang="en-US" sz="1400" dirty="0" smtClean="0"/>
            </a:lvl4pPr>
          </a:lstStyle>
          <a:p>
            <a:pPr lvl="0">
              <a:spcBef>
                <a:spcPts val="1000"/>
              </a:spcBef>
            </a:pPr>
            <a:r>
              <a:rPr lang="en-US" dirty="0"/>
              <a:t>Click to edit Master text styles</a:t>
            </a:r>
          </a:p>
          <a:p>
            <a:pPr lvl="1">
              <a:spcBef>
                <a:spcPts val="800"/>
              </a:spcBef>
            </a:pPr>
            <a:r>
              <a:rPr lang="en-US" dirty="0"/>
              <a:t>Second level</a:t>
            </a:r>
          </a:p>
          <a:p>
            <a:pPr lvl="2">
              <a:spcBef>
                <a:spcPts val="600"/>
              </a:spcBef>
            </a:pPr>
            <a:r>
              <a:rPr lang="en-US" dirty="0"/>
              <a:t>Third level</a:t>
            </a:r>
          </a:p>
          <a:p>
            <a:pPr lvl="3">
              <a:spcBef>
                <a:spcPts val="400"/>
              </a:spcBef>
            </a:pPr>
            <a:r>
              <a:rPr lang="en-US" dirty="0"/>
              <a:t>Fourth level</a:t>
            </a:r>
          </a:p>
        </p:txBody>
      </p:sp>
      <p:sp>
        <p:nvSpPr>
          <p:cNvPr id="5" name="Date Placeholder 4"/>
          <p:cNvSpPr>
            <a:spLocks noGrp="1"/>
          </p:cNvSpPr>
          <p:nvPr>
            <p:ph type="dt" sz="half" idx="10"/>
          </p:nvPr>
        </p:nvSpPr>
        <p:spPr/>
        <p:txBody>
          <a:bodyPr/>
          <a:lstStyle/>
          <a:p>
            <a:r>
              <a:rPr lang="en-US"/>
              <a:t>Title or Job Number | XX Month 201X</a:t>
            </a:r>
            <a:endParaRPr lang="en-US" dirty="0"/>
          </a:p>
        </p:txBody>
      </p:sp>
      <p:sp>
        <p:nvSpPr>
          <p:cNvPr id="7" name="Slide Number Placeholder 6"/>
          <p:cNvSpPr>
            <a:spLocks noGrp="1"/>
          </p:cNvSpPr>
          <p:nvPr>
            <p:ph type="sldNum" sz="quarter" idx="12"/>
          </p:nvPr>
        </p:nvSpPr>
        <p:spPr/>
        <p:txBody>
          <a:bodyPr/>
          <a:lstStyle/>
          <a:p>
            <a:fld id="{0D558541-60C9-42A2-8392-FF12533A6B7A}" type="slidenum">
              <a:rPr lang="en-US" smtClean="0"/>
              <a:t>‹#›</a:t>
            </a:fld>
            <a:endParaRPr lang="en-US" dirty="0"/>
          </a:p>
        </p:txBody>
      </p:sp>
    </p:spTree>
    <p:extLst>
      <p:ext uri="{BB962C8B-B14F-4D97-AF65-F5344CB8AC3E}">
        <p14:creationId xmlns:p14="http://schemas.microsoft.com/office/powerpoint/2010/main" val="110021595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Text Placeholder 2"/>
          <p:cNvSpPr>
            <a:spLocks noGrp="1"/>
          </p:cNvSpPr>
          <p:nvPr>
            <p:ph type="body" idx="1" hasCustomPrompt="1"/>
          </p:nvPr>
        </p:nvSpPr>
        <p:spPr>
          <a:xfrm>
            <a:off x="522393" y="1634490"/>
            <a:ext cx="5205984" cy="373062"/>
          </a:xfrm>
        </p:spPr>
        <p:txBody>
          <a:bodyPr rIns="182880" anchor="b"/>
          <a:lstStyle>
            <a:lvl1pPr marL="0" indent="0">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err="1"/>
              <a:t>PClick</a:t>
            </a:r>
            <a:r>
              <a:rPr lang="en-US" dirty="0"/>
              <a:t> to edit Master text</a:t>
            </a:r>
          </a:p>
        </p:txBody>
      </p:sp>
      <p:sp>
        <p:nvSpPr>
          <p:cNvPr id="4" name="Content Placeholder 3"/>
          <p:cNvSpPr>
            <a:spLocks noGrp="1"/>
          </p:cNvSpPr>
          <p:nvPr>
            <p:ph sz="half" idx="2"/>
          </p:nvPr>
        </p:nvSpPr>
        <p:spPr>
          <a:xfrm>
            <a:off x="522393" y="2071641"/>
            <a:ext cx="5205984" cy="3811319"/>
          </a:xfrm>
        </p:spPr>
        <p:txBody>
          <a:bodyPr vert="horz" lIns="0" tIns="0" rIns="0" bIns="0" rtlCol="0">
            <a:noAutofit/>
          </a:bodyPr>
          <a:lstStyle>
            <a:lvl1pPr>
              <a:defRPr lang="en-US" sz="2000" dirty="0" smtClean="0"/>
            </a:lvl1pPr>
            <a:lvl2pPr>
              <a:defRPr lang="en-US" sz="1800" dirty="0" smtClean="0"/>
            </a:lvl2pPr>
            <a:lvl3pPr>
              <a:defRPr lang="en-US" sz="1600" dirty="0" smtClean="0"/>
            </a:lvl3pPr>
            <a:lvl4pPr>
              <a:defRPr lang="en-US" sz="1400" dirty="0" smtClean="0"/>
            </a:lvl4pPr>
          </a:lstStyle>
          <a:p>
            <a:pPr lvl="0">
              <a:spcBef>
                <a:spcPts val="1000"/>
              </a:spcBef>
            </a:pPr>
            <a:r>
              <a:rPr lang="en-US" dirty="0"/>
              <a:t>Click to edit Master text styles</a:t>
            </a:r>
          </a:p>
          <a:p>
            <a:pPr lvl="1">
              <a:spcBef>
                <a:spcPts val="800"/>
              </a:spcBef>
            </a:pPr>
            <a:r>
              <a:rPr lang="en-US" dirty="0"/>
              <a:t>Second level</a:t>
            </a:r>
          </a:p>
          <a:p>
            <a:pPr lvl="2">
              <a:spcBef>
                <a:spcPts val="600"/>
              </a:spcBef>
            </a:pPr>
            <a:r>
              <a:rPr lang="en-US" dirty="0"/>
              <a:t>Third level</a:t>
            </a:r>
          </a:p>
          <a:p>
            <a:pPr lvl="3">
              <a:spcBef>
                <a:spcPts val="400"/>
              </a:spcBef>
            </a:pPr>
            <a:r>
              <a:rPr lang="en-US" dirty="0"/>
              <a:t>Fourth level</a:t>
            </a:r>
          </a:p>
        </p:txBody>
      </p:sp>
      <p:sp>
        <p:nvSpPr>
          <p:cNvPr id="5" name="Text Placeholder 4"/>
          <p:cNvSpPr>
            <a:spLocks noGrp="1"/>
          </p:cNvSpPr>
          <p:nvPr>
            <p:ph type="body" sz="quarter" idx="3"/>
          </p:nvPr>
        </p:nvSpPr>
        <p:spPr>
          <a:xfrm>
            <a:off x="6441441" y="1634490"/>
            <a:ext cx="5200226" cy="373062"/>
          </a:xfrm>
        </p:spPr>
        <p:txBody>
          <a:bodyPr rIns="182880" anchor="b"/>
          <a:lstStyle>
            <a:lvl1pPr marL="0" indent="0">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a:t>
            </a:r>
          </a:p>
        </p:txBody>
      </p:sp>
      <p:sp>
        <p:nvSpPr>
          <p:cNvPr id="6" name="Content Placeholder 5"/>
          <p:cNvSpPr>
            <a:spLocks noGrp="1"/>
          </p:cNvSpPr>
          <p:nvPr>
            <p:ph sz="quarter" idx="4"/>
          </p:nvPr>
        </p:nvSpPr>
        <p:spPr>
          <a:xfrm>
            <a:off x="6441441" y="2071641"/>
            <a:ext cx="5200226" cy="3811319"/>
          </a:xfrm>
        </p:spPr>
        <p:txBody>
          <a:bodyPr vert="horz" lIns="0" tIns="0" rIns="0" bIns="0" rtlCol="0">
            <a:noAutofit/>
          </a:bodyPr>
          <a:lstStyle>
            <a:lvl1pPr>
              <a:defRPr lang="en-US" sz="2000" dirty="0" smtClean="0"/>
            </a:lvl1pPr>
            <a:lvl2pPr>
              <a:defRPr lang="en-US" sz="1800" dirty="0" smtClean="0"/>
            </a:lvl2pPr>
            <a:lvl3pPr>
              <a:defRPr lang="en-US" sz="1600" dirty="0" smtClean="0"/>
            </a:lvl3pPr>
            <a:lvl4pPr>
              <a:defRPr lang="en-US" sz="1400" dirty="0" smtClean="0"/>
            </a:lvl4pPr>
          </a:lstStyle>
          <a:p>
            <a:pPr lvl="0">
              <a:spcBef>
                <a:spcPts val="1000"/>
              </a:spcBef>
            </a:pPr>
            <a:r>
              <a:rPr lang="en-US" dirty="0"/>
              <a:t>Click to edit Master text styles</a:t>
            </a:r>
          </a:p>
          <a:p>
            <a:pPr lvl="1">
              <a:spcBef>
                <a:spcPts val="800"/>
              </a:spcBef>
            </a:pPr>
            <a:r>
              <a:rPr lang="en-US" dirty="0"/>
              <a:t>Second level</a:t>
            </a:r>
          </a:p>
          <a:p>
            <a:pPr lvl="2">
              <a:spcBef>
                <a:spcPts val="600"/>
              </a:spcBef>
            </a:pPr>
            <a:r>
              <a:rPr lang="en-US" dirty="0"/>
              <a:t>Third level</a:t>
            </a:r>
          </a:p>
          <a:p>
            <a:pPr lvl="3">
              <a:spcBef>
                <a:spcPts val="400"/>
              </a:spcBef>
            </a:pPr>
            <a:r>
              <a:rPr lang="en-US" dirty="0"/>
              <a:t>Fourth level</a:t>
            </a:r>
          </a:p>
        </p:txBody>
      </p:sp>
      <p:sp>
        <p:nvSpPr>
          <p:cNvPr id="7" name="Date Placeholder 6"/>
          <p:cNvSpPr>
            <a:spLocks noGrp="1"/>
          </p:cNvSpPr>
          <p:nvPr>
            <p:ph type="dt" sz="half" idx="10"/>
          </p:nvPr>
        </p:nvSpPr>
        <p:spPr/>
        <p:txBody>
          <a:bodyPr/>
          <a:lstStyle/>
          <a:p>
            <a:r>
              <a:rPr lang="en-US"/>
              <a:t>Title or Job Number | XX Month 201X</a:t>
            </a:r>
            <a:endParaRPr lang="en-US" dirty="0"/>
          </a:p>
        </p:txBody>
      </p:sp>
      <p:sp>
        <p:nvSpPr>
          <p:cNvPr id="9" name="Slide Number Placeholder 8"/>
          <p:cNvSpPr>
            <a:spLocks noGrp="1"/>
          </p:cNvSpPr>
          <p:nvPr>
            <p:ph type="sldNum" sz="quarter" idx="12"/>
          </p:nvPr>
        </p:nvSpPr>
        <p:spPr/>
        <p:txBody>
          <a:bodyPr/>
          <a:lstStyle/>
          <a:p>
            <a:fld id="{0D558541-60C9-42A2-8392-FF12533A6B7A}" type="slidenum">
              <a:rPr lang="en-US" smtClean="0"/>
              <a:t>‹#›</a:t>
            </a:fld>
            <a:endParaRPr lang="en-US" dirty="0"/>
          </a:p>
        </p:txBody>
      </p:sp>
    </p:spTree>
    <p:extLst>
      <p:ext uri="{BB962C8B-B14F-4D97-AF65-F5344CB8AC3E}">
        <p14:creationId xmlns:p14="http://schemas.microsoft.com/office/powerpoint/2010/main" val="130003827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Quadra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1" y="1728788"/>
            <a:ext cx="5994400" cy="2084832"/>
          </a:xfrm>
          <a:solidFill>
            <a:schemeClr val="tx2"/>
          </a:solidFill>
        </p:spPr>
        <p:txBody>
          <a:bodyPr lIns="292608" tIns="118872" rIns="182880"/>
          <a:lstStyle>
            <a:lvl1pPr marL="212725" indent="0">
              <a:lnSpc>
                <a:spcPct val="100000"/>
              </a:lnSpc>
              <a:spcBef>
                <a:spcPts val="600"/>
              </a:spcBef>
              <a:spcAft>
                <a:spcPts val="200"/>
              </a:spcAft>
              <a:defRPr lang="en-US" sz="2000" dirty="0" smtClean="0">
                <a:solidFill>
                  <a:schemeClr val="bg1"/>
                </a:solidFill>
              </a:defRPr>
            </a:lvl1pPr>
            <a:lvl2pPr marL="381000" indent="-158750">
              <a:lnSpc>
                <a:spcPct val="100000"/>
              </a:lnSpc>
              <a:spcBef>
                <a:spcPts val="1000"/>
              </a:spcBef>
              <a:defRPr lang="en-US" sz="1800" dirty="0" smtClean="0">
                <a:solidFill>
                  <a:schemeClr val="bg1"/>
                </a:solidFill>
              </a:defRPr>
            </a:lvl2pPr>
            <a:lvl3pPr marL="165100" indent="-165100">
              <a:defRPr lang="en-US" sz="1400" dirty="0" smtClean="0"/>
            </a:lvl3pPr>
            <a:lvl4pPr marL="311150" indent="-130175">
              <a:defRPr lang="en-US" sz="1400" dirty="0" smtClean="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p:txBody>
      </p:sp>
      <p:sp>
        <p:nvSpPr>
          <p:cNvPr id="5" name="Date Placeholder 4"/>
          <p:cNvSpPr>
            <a:spLocks noGrp="1"/>
          </p:cNvSpPr>
          <p:nvPr>
            <p:ph type="dt" sz="half" idx="10"/>
          </p:nvPr>
        </p:nvSpPr>
        <p:spPr/>
        <p:txBody>
          <a:bodyPr/>
          <a:lstStyle/>
          <a:p>
            <a:r>
              <a:rPr lang="en-US"/>
              <a:t>Title or Job Number | XX Month 201X</a:t>
            </a:r>
            <a:endParaRPr lang="en-US" dirty="0"/>
          </a:p>
        </p:txBody>
      </p:sp>
      <p:sp>
        <p:nvSpPr>
          <p:cNvPr id="7" name="Slide Number Placeholder 6"/>
          <p:cNvSpPr>
            <a:spLocks noGrp="1"/>
          </p:cNvSpPr>
          <p:nvPr>
            <p:ph type="sldNum" sz="quarter" idx="12"/>
          </p:nvPr>
        </p:nvSpPr>
        <p:spPr/>
        <p:txBody>
          <a:bodyPr/>
          <a:lstStyle/>
          <a:p>
            <a:fld id="{0D558541-60C9-42A2-8392-FF12533A6B7A}" type="slidenum">
              <a:rPr lang="en-US" smtClean="0"/>
              <a:t>‹#›</a:t>
            </a:fld>
            <a:endParaRPr lang="en-US" dirty="0"/>
          </a:p>
        </p:txBody>
      </p:sp>
      <p:sp>
        <p:nvSpPr>
          <p:cNvPr id="12" name="Content Placeholder 2"/>
          <p:cNvSpPr>
            <a:spLocks noGrp="1"/>
          </p:cNvSpPr>
          <p:nvPr>
            <p:ph sz="half" idx="13"/>
          </p:nvPr>
        </p:nvSpPr>
        <p:spPr>
          <a:xfrm>
            <a:off x="6192520" y="1728788"/>
            <a:ext cx="5998464" cy="2084832"/>
          </a:xfrm>
          <a:solidFill>
            <a:schemeClr val="tx2"/>
          </a:solidFill>
        </p:spPr>
        <p:txBody>
          <a:bodyPr lIns="292608" tIns="118872" rIns="182880"/>
          <a:lstStyle>
            <a:lvl1pPr marL="212725" indent="0">
              <a:lnSpc>
                <a:spcPct val="100000"/>
              </a:lnSpc>
              <a:spcBef>
                <a:spcPts val="600"/>
              </a:spcBef>
              <a:spcAft>
                <a:spcPts val="200"/>
              </a:spcAft>
              <a:defRPr lang="en-US" sz="2000" dirty="0" smtClean="0">
                <a:solidFill>
                  <a:schemeClr val="bg1"/>
                </a:solidFill>
              </a:defRPr>
            </a:lvl1pPr>
            <a:lvl2pPr marL="381000" indent="-158750">
              <a:lnSpc>
                <a:spcPct val="100000"/>
              </a:lnSpc>
              <a:spcBef>
                <a:spcPts val="1000"/>
              </a:spcBef>
              <a:defRPr lang="en-US" sz="1800" dirty="0" smtClean="0">
                <a:solidFill>
                  <a:schemeClr val="bg1"/>
                </a:solidFill>
              </a:defRPr>
            </a:lvl2pPr>
            <a:lvl3pPr marL="165100" indent="-165100">
              <a:defRPr lang="en-US" sz="1400" dirty="0" smtClean="0"/>
            </a:lvl3pPr>
            <a:lvl4pPr marL="311150" indent="-130175">
              <a:defRPr lang="en-US" sz="1400" dirty="0" smtClean="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p:txBody>
      </p:sp>
      <p:sp>
        <p:nvSpPr>
          <p:cNvPr id="13" name="Content Placeholder 2"/>
          <p:cNvSpPr>
            <a:spLocks noGrp="1"/>
          </p:cNvSpPr>
          <p:nvPr>
            <p:ph sz="half" idx="14"/>
          </p:nvPr>
        </p:nvSpPr>
        <p:spPr>
          <a:xfrm>
            <a:off x="1" y="3962196"/>
            <a:ext cx="5994400" cy="2084832"/>
          </a:xfrm>
          <a:solidFill>
            <a:schemeClr val="tx2"/>
          </a:solidFill>
        </p:spPr>
        <p:txBody>
          <a:bodyPr lIns="292608" tIns="118872" rIns="182880"/>
          <a:lstStyle>
            <a:lvl1pPr marL="212725" indent="0">
              <a:lnSpc>
                <a:spcPct val="100000"/>
              </a:lnSpc>
              <a:spcBef>
                <a:spcPts val="600"/>
              </a:spcBef>
              <a:spcAft>
                <a:spcPts val="200"/>
              </a:spcAft>
              <a:defRPr lang="en-US" sz="2000" dirty="0" smtClean="0">
                <a:solidFill>
                  <a:schemeClr val="bg1"/>
                </a:solidFill>
              </a:defRPr>
            </a:lvl1pPr>
            <a:lvl2pPr marL="381000" indent="-158750">
              <a:lnSpc>
                <a:spcPct val="100000"/>
              </a:lnSpc>
              <a:spcBef>
                <a:spcPts val="1000"/>
              </a:spcBef>
              <a:defRPr lang="en-US" sz="1800" dirty="0" smtClean="0">
                <a:solidFill>
                  <a:schemeClr val="bg1"/>
                </a:solidFill>
              </a:defRPr>
            </a:lvl2pPr>
            <a:lvl3pPr marL="165100" indent="-165100">
              <a:defRPr lang="en-US" sz="1400" dirty="0" smtClean="0"/>
            </a:lvl3pPr>
            <a:lvl4pPr marL="311150" indent="-130175">
              <a:defRPr lang="en-US" sz="1400" dirty="0" smtClean="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p:txBody>
      </p:sp>
      <p:sp>
        <p:nvSpPr>
          <p:cNvPr id="14" name="Content Placeholder 2"/>
          <p:cNvSpPr>
            <a:spLocks noGrp="1"/>
          </p:cNvSpPr>
          <p:nvPr>
            <p:ph sz="half" idx="15"/>
          </p:nvPr>
        </p:nvSpPr>
        <p:spPr>
          <a:xfrm>
            <a:off x="6192520" y="3962196"/>
            <a:ext cx="5998464" cy="2084832"/>
          </a:xfrm>
          <a:solidFill>
            <a:schemeClr val="tx2"/>
          </a:solidFill>
        </p:spPr>
        <p:txBody>
          <a:bodyPr lIns="292608" tIns="118872" rIns="182880"/>
          <a:lstStyle>
            <a:lvl1pPr marL="212725" indent="0">
              <a:lnSpc>
                <a:spcPct val="100000"/>
              </a:lnSpc>
              <a:spcBef>
                <a:spcPts val="600"/>
              </a:spcBef>
              <a:spcAft>
                <a:spcPts val="200"/>
              </a:spcAft>
              <a:defRPr lang="en-US" sz="2000" dirty="0" smtClean="0">
                <a:solidFill>
                  <a:schemeClr val="bg1"/>
                </a:solidFill>
              </a:defRPr>
            </a:lvl1pPr>
            <a:lvl2pPr marL="381000" indent="-158750">
              <a:lnSpc>
                <a:spcPct val="100000"/>
              </a:lnSpc>
              <a:spcBef>
                <a:spcPts val="1000"/>
              </a:spcBef>
              <a:defRPr lang="en-US" sz="1800" dirty="0" smtClean="0">
                <a:solidFill>
                  <a:schemeClr val="bg1"/>
                </a:solidFill>
              </a:defRPr>
            </a:lvl2pPr>
            <a:lvl3pPr marL="165100" indent="-165100">
              <a:defRPr lang="en-US" sz="1400" dirty="0" smtClean="0"/>
            </a:lvl3pPr>
            <a:lvl4pPr marL="311150" indent="-130175">
              <a:defRPr lang="en-US" sz="1400" dirty="0" smtClean="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247566624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Vertical Quadra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550336" y="1728788"/>
            <a:ext cx="2621280" cy="4324350"/>
          </a:xfrm>
          <a:solidFill>
            <a:schemeClr val="tx2"/>
          </a:solidFill>
        </p:spPr>
        <p:txBody>
          <a:bodyPr lIns="182880" tIns="137160" rIns="182880"/>
          <a:lstStyle>
            <a:lvl1pPr marL="1588" indent="0">
              <a:lnSpc>
                <a:spcPct val="100000"/>
              </a:lnSpc>
              <a:spcBef>
                <a:spcPts val="600"/>
              </a:spcBef>
              <a:spcAft>
                <a:spcPts val="200"/>
              </a:spcAft>
              <a:defRPr lang="en-US" sz="2000" dirty="0" smtClean="0">
                <a:solidFill>
                  <a:schemeClr val="bg1"/>
                </a:solidFill>
              </a:defRPr>
            </a:lvl1pPr>
            <a:lvl2pPr marL="1588" indent="0">
              <a:lnSpc>
                <a:spcPct val="100000"/>
              </a:lnSpc>
              <a:spcBef>
                <a:spcPts val="1000"/>
              </a:spcBef>
              <a:buNone/>
              <a:defRPr lang="en-US" sz="1600" dirty="0" smtClean="0">
                <a:solidFill>
                  <a:schemeClr val="bg1"/>
                </a:solidFill>
              </a:defRPr>
            </a:lvl2pPr>
            <a:lvl3pPr marL="165100" indent="-165100">
              <a:defRPr lang="en-US" sz="1400" dirty="0" smtClean="0"/>
            </a:lvl3pPr>
            <a:lvl4pPr marL="311150" indent="-130175">
              <a:defRPr lang="en-US" sz="1400" dirty="0" smtClean="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p:txBody>
      </p:sp>
      <p:sp>
        <p:nvSpPr>
          <p:cNvPr id="5" name="Date Placeholder 4"/>
          <p:cNvSpPr>
            <a:spLocks noGrp="1"/>
          </p:cNvSpPr>
          <p:nvPr>
            <p:ph type="dt" sz="half" idx="10"/>
          </p:nvPr>
        </p:nvSpPr>
        <p:spPr/>
        <p:txBody>
          <a:bodyPr/>
          <a:lstStyle/>
          <a:p>
            <a:r>
              <a:rPr lang="en-US"/>
              <a:t>Title or Job Number | XX Month 201X</a:t>
            </a:r>
            <a:endParaRPr lang="en-US" dirty="0"/>
          </a:p>
        </p:txBody>
      </p:sp>
      <p:sp>
        <p:nvSpPr>
          <p:cNvPr id="7" name="Slide Number Placeholder 6"/>
          <p:cNvSpPr>
            <a:spLocks noGrp="1"/>
          </p:cNvSpPr>
          <p:nvPr>
            <p:ph type="sldNum" sz="quarter" idx="12"/>
          </p:nvPr>
        </p:nvSpPr>
        <p:spPr/>
        <p:txBody>
          <a:bodyPr/>
          <a:lstStyle/>
          <a:p>
            <a:fld id="{0D558541-60C9-42A2-8392-FF12533A6B7A}" type="slidenum">
              <a:rPr lang="en-US" smtClean="0"/>
              <a:t>‹#›</a:t>
            </a:fld>
            <a:endParaRPr lang="en-US" dirty="0"/>
          </a:p>
        </p:txBody>
      </p:sp>
      <p:sp>
        <p:nvSpPr>
          <p:cNvPr id="16" name="Content Placeholder 2"/>
          <p:cNvSpPr>
            <a:spLocks noGrp="1"/>
          </p:cNvSpPr>
          <p:nvPr>
            <p:ph sz="half" idx="13"/>
          </p:nvPr>
        </p:nvSpPr>
        <p:spPr>
          <a:xfrm>
            <a:off x="3373121" y="1728788"/>
            <a:ext cx="2621280" cy="4324350"/>
          </a:xfrm>
          <a:solidFill>
            <a:schemeClr val="tx2"/>
          </a:solidFill>
        </p:spPr>
        <p:txBody>
          <a:bodyPr lIns="182880" tIns="137160" rIns="182880"/>
          <a:lstStyle>
            <a:lvl1pPr marL="1588" indent="0">
              <a:lnSpc>
                <a:spcPct val="100000"/>
              </a:lnSpc>
              <a:spcBef>
                <a:spcPts val="600"/>
              </a:spcBef>
              <a:spcAft>
                <a:spcPts val="200"/>
              </a:spcAft>
              <a:defRPr lang="en-US" sz="2000" dirty="0" smtClean="0">
                <a:solidFill>
                  <a:schemeClr val="bg1"/>
                </a:solidFill>
              </a:defRPr>
            </a:lvl1pPr>
            <a:lvl2pPr marL="1588" indent="0">
              <a:lnSpc>
                <a:spcPct val="100000"/>
              </a:lnSpc>
              <a:spcBef>
                <a:spcPts val="1000"/>
              </a:spcBef>
              <a:buNone/>
              <a:defRPr lang="en-US" sz="1600" dirty="0" smtClean="0">
                <a:solidFill>
                  <a:schemeClr val="bg1"/>
                </a:solidFill>
              </a:defRPr>
            </a:lvl2pPr>
            <a:lvl3pPr marL="165100" indent="-165100">
              <a:defRPr lang="en-US" sz="1400" dirty="0" smtClean="0"/>
            </a:lvl3pPr>
            <a:lvl4pPr marL="311150" indent="-130175">
              <a:defRPr lang="en-US" sz="1400" dirty="0" smtClean="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p:txBody>
      </p:sp>
      <p:sp>
        <p:nvSpPr>
          <p:cNvPr id="20" name="Content Placeholder 2"/>
          <p:cNvSpPr>
            <a:spLocks noGrp="1"/>
          </p:cNvSpPr>
          <p:nvPr>
            <p:ph sz="half" idx="14"/>
          </p:nvPr>
        </p:nvSpPr>
        <p:spPr>
          <a:xfrm>
            <a:off x="6192521" y="1728788"/>
            <a:ext cx="2621280" cy="4324350"/>
          </a:xfrm>
          <a:solidFill>
            <a:schemeClr val="tx2"/>
          </a:solidFill>
        </p:spPr>
        <p:txBody>
          <a:bodyPr lIns="182880" tIns="137160" rIns="182880"/>
          <a:lstStyle>
            <a:lvl1pPr marL="1588" indent="0">
              <a:lnSpc>
                <a:spcPct val="100000"/>
              </a:lnSpc>
              <a:spcBef>
                <a:spcPts val="600"/>
              </a:spcBef>
              <a:spcAft>
                <a:spcPts val="200"/>
              </a:spcAft>
              <a:defRPr lang="en-US" sz="2000" dirty="0" smtClean="0">
                <a:solidFill>
                  <a:schemeClr val="bg1"/>
                </a:solidFill>
              </a:defRPr>
            </a:lvl1pPr>
            <a:lvl2pPr marL="1588" indent="0">
              <a:lnSpc>
                <a:spcPct val="100000"/>
              </a:lnSpc>
              <a:spcBef>
                <a:spcPts val="1000"/>
              </a:spcBef>
              <a:buNone/>
              <a:defRPr lang="en-US" sz="1600" dirty="0" smtClean="0">
                <a:solidFill>
                  <a:schemeClr val="bg1"/>
                </a:solidFill>
              </a:defRPr>
            </a:lvl2pPr>
            <a:lvl3pPr marL="165100" indent="-165100">
              <a:defRPr lang="en-US" sz="1400" dirty="0" smtClean="0"/>
            </a:lvl3pPr>
            <a:lvl4pPr marL="311150" indent="-130175">
              <a:defRPr lang="en-US" sz="1400" dirty="0" smtClean="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p:txBody>
      </p:sp>
      <p:sp>
        <p:nvSpPr>
          <p:cNvPr id="22" name="Content Placeholder 2"/>
          <p:cNvSpPr>
            <a:spLocks noGrp="1"/>
          </p:cNvSpPr>
          <p:nvPr>
            <p:ph sz="half" idx="15"/>
          </p:nvPr>
        </p:nvSpPr>
        <p:spPr>
          <a:xfrm>
            <a:off x="9011920" y="1728788"/>
            <a:ext cx="2621280" cy="4324350"/>
          </a:xfrm>
          <a:solidFill>
            <a:schemeClr val="tx2"/>
          </a:solidFill>
        </p:spPr>
        <p:txBody>
          <a:bodyPr lIns="182880" tIns="137160" rIns="182880"/>
          <a:lstStyle>
            <a:lvl1pPr marL="1588" indent="0">
              <a:lnSpc>
                <a:spcPct val="100000"/>
              </a:lnSpc>
              <a:spcBef>
                <a:spcPts val="600"/>
              </a:spcBef>
              <a:spcAft>
                <a:spcPts val="200"/>
              </a:spcAft>
              <a:defRPr lang="en-US" sz="2000" dirty="0" smtClean="0">
                <a:solidFill>
                  <a:schemeClr val="bg1"/>
                </a:solidFill>
              </a:defRPr>
            </a:lvl1pPr>
            <a:lvl2pPr marL="1588" indent="0">
              <a:lnSpc>
                <a:spcPct val="100000"/>
              </a:lnSpc>
              <a:spcBef>
                <a:spcPts val="1000"/>
              </a:spcBef>
              <a:buNone/>
              <a:defRPr lang="en-US" sz="1600" dirty="0" smtClean="0">
                <a:solidFill>
                  <a:schemeClr val="bg1"/>
                </a:solidFill>
              </a:defRPr>
            </a:lvl2pPr>
            <a:lvl3pPr marL="165100" indent="-165100">
              <a:defRPr lang="en-US" sz="1400" dirty="0" smtClean="0"/>
            </a:lvl3pPr>
            <a:lvl4pPr marL="311150" indent="-130175">
              <a:defRPr lang="en-US" sz="1400" dirty="0" smtClean="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220180990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Quadrant 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0" y="1727805"/>
            <a:ext cx="5998464" cy="411480"/>
          </a:xfrm>
          <a:solidFill>
            <a:schemeClr val="bg2"/>
          </a:solidFill>
        </p:spPr>
        <p:txBody>
          <a:bodyPr lIns="109728" rIns="182880" bIns="27432" anchor="ctr"/>
          <a:lstStyle>
            <a:lvl1pPr marL="398463" indent="0">
              <a:spcBef>
                <a:spcPts val="0"/>
              </a:spcBef>
              <a:buNone/>
              <a:defRPr sz="1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530013" y="2263518"/>
            <a:ext cx="5187104" cy="1525992"/>
          </a:xfrm>
        </p:spPr>
        <p:txBody>
          <a:bodyPr vert="horz" lIns="0" tIns="0" rIns="182880" bIns="0" rtlCol="0">
            <a:noAutofit/>
          </a:bodyPr>
          <a:lstStyle>
            <a:lvl1pPr>
              <a:lnSpc>
                <a:spcPct val="110000"/>
              </a:lnSpc>
              <a:spcBef>
                <a:spcPts val="400"/>
              </a:spcBef>
              <a:defRPr lang="en-US" sz="1800" dirty="0" smtClean="0"/>
            </a:lvl1pPr>
            <a:lvl2pPr>
              <a:defRPr lang="en-US" sz="2150" dirty="0" smtClean="0"/>
            </a:lvl2pPr>
            <a:lvl3pPr>
              <a:defRPr lang="en-US" sz="1400" dirty="0" smtClean="0"/>
            </a:lvl3pPr>
            <a:lvl4pPr>
              <a:defRPr lang="en-US" sz="1400" dirty="0" smtClean="0"/>
            </a:lvl4pPr>
          </a:lstStyle>
          <a:p>
            <a:pPr lvl="0"/>
            <a:r>
              <a:rPr lang="en-US" dirty="0"/>
              <a:t>Click to edit Master text styles</a:t>
            </a:r>
          </a:p>
        </p:txBody>
      </p:sp>
      <p:sp>
        <p:nvSpPr>
          <p:cNvPr id="5" name="Text Placeholder 4"/>
          <p:cNvSpPr>
            <a:spLocks noGrp="1"/>
          </p:cNvSpPr>
          <p:nvPr>
            <p:ph type="body" sz="quarter" idx="3"/>
          </p:nvPr>
        </p:nvSpPr>
        <p:spPr>
          <a:xfrm>
            <a:off x="6192520" y="1727805"/>
            <a:ext cx="5998464" cy="411480"/>
          </a:xfrm>
          <a:solidFill>
            <a:schemeClr val="bg2"/>
          </a:solidFill>
        </p:spPr>
        <p:txBody>
          <a:bodyPr lIns="109728" rIns="182880" bIns="27432" anchor="ctr"/>
          <a:lstStyle>
            <a:lvl1pPr marL="182563" indent="0">
              <a:spcBef>
                <a:spcPts val="0"/>
              </a:spcBef>
              <a:buNone/>
              <a:tabLst/>
              <a:defRPr sz="1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435384" y="2263518"/>
            <a:ext cx="5193792" cy="1525992"/>
          </a:xfrm>
        </p:spPr>
        <p:txBody>
          <a:bodyPr vert="horz" lIns="0" tIns="0" rIns="182880" bIns="0" rtlCol="0">
            <a:noAutofit/>
          </a:bodyPr>
          <a:lstStyle>
            <a:lvl1pPr marL="0" indent="0">
              <a:lnSpc>
                <a:spcPct val="110000"/>
              </a:lnSpc>
              <a:spcBef>
                <a:spcPts val="400"/>
              </a:spcBef>
              <a:defRPr lang="en-US" sz="1800" dirty="0" smtClean="0"/>
            </a:lvl1pPr>
            <a:lvl2pPr>
              <a:defRPr lang="en-US" sz="2150" dirty="0" smtClean="0"/>
            </a:lvl2pPr>
            <a:lvl3pPr>
              <a:defRPr lang="en-US" sz="1400" dirty="0" smtClean="0"/>
            </a:lvl3pPr>
            <a:lvl4pPr>
              <a:defRPr lang="en-US" sz="1400" dirty="0" smtClean="0"/>
            </a:lvl4pPr>
          </a:lstStyle>
          <a:p>
            <a:pPr lvl="0"/>
            <a:r>
              <a:rPr lang="en-US" dirty="0"/>
              <a:t>Click to edit Master text styles</a:t>
            </a:r>
          </a:p>
        </p:txBody>
      </p:sp>
      <p:sp>
        <p:nvSpPr>
          <p:cNvPr id="7" name="Date Placeholder 6"/>
          <p:cNvSpPr>
            <a:spLocks noGrp="1"/>
          </p:cNvSpPr>
          <p:nvPr>
            <p:ph type="dt" sz="half" idx="10"/>
          </p:nvPr>
        </p:nvSpPr>
        <p:spPr/>
        <p:txBody>
          <a:bodyPr/>
          <a:lstStyle/>
          <a:p>
            <a:r>
              <a:rPr lang="en-US"/>
              <a:t>Title or Job Number | XX Month 201X</a:t>
            </a:r>
            <a:endParaRPr lang="en-US" dirty="0"/>
          </a:p>
        </p:txBody>
      </p:sp>
      <p:sp>
        <p:nvSpPr>
          <p:cNvPr id="9" name="Slide Number Placeholder 8"/>
          <p:cNvSpPr>
            <a:spLocks noGrp="1"/>
          </p:cNvSpPr>
          <p:nvPr>
            <p:ph type="sldNum" sz="quarter" idx="12"/>
          </p:nvPr>
        </p:nvSpPr>
        <p:spPr/>
        <p:txBody>
          <a:bodyPr/>
          <a:lstStyle/>
          <a:p>
            <a:fld id="{0D558541-60C9-42A2-8392-FF12533A6B7A}" type="slidenum">
              <a:rPr lang="en-US" smtClean="0"/>
              <a:t>‹#›</a:t>
            </a:fld>
            <a:endParaRPr lang="en-US" dirty="0"/>
          </a:p>
        </p:txBody>
      </p:sp>
      <p:sp>
        <p:nvSpPr>
          <p:cNvPr id="24" name="Text Placeholder 4"/>
          <p:cNvSpPr>
            <a:spLocks noGrp="1"/>
          </p:cNvSpPr>
          <p:nvPr>
            <p:ph type="body" sz="quarter" idx="14"/>
          </p:nvPr>
        </p:nvSpPr>
        <p:spPr>
          <a:xfrm>
            <a:off x="0" y="3991433"/>
            <a:ext cx="5998464" cy="411480"/>
          </a:xfrm>
          <a:solidFill>
            <a:schemeClr val="bg2"/>
          </a:solidFill>
        </p:spPr>
        <p:txBody>
          <a:bodyPr lIns="109728" rIns="182880" bIns="27432" anchor="ctr"/>
          <a:lstStyle>
            <a:lvl1pPr marL="400050" indent="0">
              <a:spcBef>
                <a:spcPts val="0"/>
              </a:spcBef>
              <a:buNone/>
              <a:tabLst/>
              <a:defRPr sz="1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5" name="Content Placeholder 5"/>
          <p:cNvSpPr>
            <a:spLocks noGrp="1"/>
          </p:cNvSpPr>
          <p:nvPr>
            <p:ph sz="quarter" idx="15"/>
          </p:nvPr>
        </p:nvSpPr>
        <p:spPr>
          <a:xfrm>
            <a:off x="530015" y="4527146"/>
            <a:ext cx="5187104" cy="1525992"/>
          </a:xfrm>
        </p:spPr>
        <p:txBody>
          <a:bodyPr vert="horz" lIns="0" tIns="0" rIns="182880" bIns="0" rtlCol="0">
            <a:noAutofit/>
          </a:bodyPr>
          <a:lstStyle>
            <a:lvl1pPr marL="0" indent="0">
              <a:lnSpc>
                <a:spcPct val="110000"/>
              </a:lnSpc>
              <a:spcBef>
                <a:spcPts val="400"/>
              </a:spcBef>
              <a:defRPr lang="en-US" sz="1800" dirty="0" smtClean="0"/>
            </a:lvl1pPr>
            <a:lvl2pPr>
              <a:defRPr lang="en-US" sz="2150" dirty="0" smtClean="0"/>
            </a:lvl2pPr>
            <a:lvl3pPr>
              <a:defRPr lang="en-US" sz="1400" dirty="0" smtClean="0"/>
            </a:lvl3pPr>
            <a:lvl4pPr>
              <a:defRPr lang="en-US" sz="1400" dirty="0" smtClean="0"/>
            </a:lvl4pPr>
          </a:lstStyle>
          <a:p>
            <a:pPr lvl="0"/>
            <a:r>
              <a:rPr lang="en-US" dirty="0"/>
              <a:t>Click to edit Master text styles</a:t>
            </a:r>
          </a:p>
        </p:txBody>
      </p:sp>
      <p:sp>
        <p:nvSpPr>
          <p:cNvPr id="26" name="Text Placeholder 4"/>
          <p:cNvSpPr>
            <a:spLocks noGrp="1"/>
          </p:cNvSpPr>
          <p:nvPr>
            <p:ph type="body" sz="quarter" idx="16"/>
          </p:nvPr>
        </p:nvSpPr>
        <p:spPr>
          <a:xfrm>
            <a:off x="6192520" y="3991433"/>
            <a:ext cx="5998464" cy="411480"/>
          </a:xfrm>
          <a:solidFill>
            <a:schemeClr val="bg2"/>
          </a:solidFill>
        </p:spPr>
        <p:txBody>
          <a:bodyPr lIns="109728" rIns="182880" bIns="27432" anchor="ctr"/>
          <a:lstStyle>
            <a:lvl1pPr marL="180975" indent="0">
              <a:spcBef>
                <a:spcPts val="0"/>
              </a:spcBef>
              <a:buNone/>
              <a:tabLst/>
              <a:defRPr sz="1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7" name="Content Placeholder 5"/>
          <p:cNvSpPr>
            <a:spLocks noGrp="1"/>
          </p:cNvSpPr>
          <p:nvPr>
            <p:ph sz="quarter" idx="17"/>
          </p:nvPr>
        </p:nvSpPr>
        <p:spPr>
          <a:xfrm>
            <a:off x="6435384" y="4527146"/>
            <a:ext cx="5193792" cy="1525992"/>
          </a:xfrm>
        </p:spPr>
        <p:txBody>
          <a:bodyPr vert="horz" lIns="0" tIns="0" rIns="182880" bIns="0" rtlCol="0">
            <a:noAutofit/>
          </a:bodyPr>
          <a:lstStyle>
            <a:lvl1pPr marL="0" indent="0">
              <a:lnSpc>
                <a:spcPct val="110000"/>
              </a:lnSpc>
              <a:spcBef>
                <a:spcPts val="400"/>
              </a:spcBef>
              <a:defRPr lang="en-US" sz="1800" dirty="0" smtClean="0"/>
            </a:lvl1pPr>
            <a:lvl2pPr>
              <a:defRPr lang="en-US" sz="2150" dirty="0" smtClean="0"/>
            </a:lvl2pPr>
            <a:lvl3pPr>
              <a:defRPr lang="en-US" sz="1400" dirty="0" smtClean="0"/>
            </a:lvl3pPr>
            <a:lvl4pPr>
              <a:defRPr lang="en-US" sz="1400" dirty="0" smtClean="0"/>
            </a:lvl4pPr>
          </a:lstStyle>
          <a:p>
            <a:pPr lvl="0"/>
            <a:r>
              <a:rPr lang="en-US" dirty="0"/>
              <a:t>Click to edit Master text styles</a:t>
            </a:r>
          </a:p>
        </p:txBody>
      </p:sp>
    </p:spTree>
    <p:extLst>
      <p:ext uri="{BB962C8B-B14F-4D97-AF65-F5344CB8AC3E}">
        <p14:creationId xmlns:p14="http://schemas.microsoft.com/office/powerpoint/2010/main" val="34064835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Section Divider Dark Image">
    <p:bg>
      <p:bgPr>
        <a:solidFill>
          <a:schemeClr val="bg2"/>
        </a:solidFill>
        <a:effectLst/>
      </p:bgPr>
    </p:bg>
    <p:spTree>
      <p:nvGrpSpPr>
        <p:cNvPr id="1" name=""/>
        <p:cNvGrpSpPr/>
        <p:nvPr/>
      </p:nvGrpSpPr>
      <p:grpSpPr>
        <a:xfrm>
          <a:off x="0" y="0"/>
          <a:ext cx="0" cy="0"/>
          <a:chOff x="0" y="0"/>
          <a:chExt cx="0" cy="0"/>
        </a:xfrm>
      </p:grpSpPr>
      <p:sp>
        <p:nvSpPr>
          <p:cNvPr id="10" name="Picture Placeholder 9"/>
          <p:cNvSpPr>
            <a:spLocks noGrp="1"/>
          </p:cNvSpPr>
          <p:nvPr>
            <p:ph type="pic" sz="quarter" idx="10"/>
          </p:nvPr>
        </p:nvSpPr>
        <p:spPr>
          <a:xfrm>
            <a:off x="-9144" y="-9144"/>
            <a:ext cx="12207240" cy="6876288"/>
          </a:xfrm>
        </p:spPr>
        <p:txBody>
          <a:bodyPr/>
          <a:lstStyle/>
          <a:p>
            <a:r>
              <a:rPr lang="en-US"/>
              <a:t>Click icon to add picture</a:t>
            </a:r>
            <a:endParaRPr lang="en-CA"/>
          </a:p>
        </p:txBody>
      </p:sp>
      <p:sp>
        <p:nvSpPr>
          <p:cNvPr id="2" name="Title 1"/>
          <p:cNvSpPr>
            <a:spLocks noGrp="1"/>
          </p:cNvSpPr>
          <p:nvPr>
            <p:ph type="title" hasCustomPrompt="1"/>
          </p:nvPr>
        </p:nvSpPr>
        <p:spPr>
          <a:xfrm>
            <a:off x="1627188" y="219456"/>
            <a:ext cx="9004300" cy="914400"/>
          </a:xfrm>
        </p:spPr>
        <p:txBody>
          <a:bodyPr anchor="ctr" anchorCtr="0">
            <a:noAutofit/>
          </a:bodyPr>
          <a:lstStyle>
            <a:lvl1pPr>
              <a:lnSpc>
                <a:spcPct val="90000"/>
              </a:lnSpc>
              <a:defRPr sz="3600">
                <a:solidFill>
                  <a:schemeClr val="bg1"/>
                </a:solidFill>
              </a:defRPr>
            </a:lvl1pPr>
          </a:lstStyle>
          <a:p>
            <a:r>
              <a:rPr lang="en-US" dirty="0"/>
              <a:t>Section Divider Dark Image Layout</a:t>
            </a:r>
            <a:endParaRPr lang="en-CA" dirty="0"/>
          </a:p>
        </p:txBody>
      </p:sp>
    </p:spTree>
    <p:extLst>
      <p:ext uri="{BB962C8B-B14F-4D97-AF65-F5344CB8AC3E}">
        <p14:creationId xmlns:p14="http://schemas.microsoft.com/office/powerpoint/2010/main" val="218782333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r>
              <a:rPr lang="en-US"/>
              <a:t>Title or Job Number | XX Month 201X</a:t>
            </a:r>
            <a:endParaRPr lang="en-US" dirty="0"/>
          </a:p>
        </p:txBody>
      </p:sp>
      <p:sp>
        <p:nvSpPr>
          <p:cNvPr id="5" name="Slide Number Placeholder 4"/>
          <p:cNvSpPr>
            <a:spLocks noGrp="1"/>
          </p:cNvSpPr>
          <p:nvPr>
            <p:ph type="sldNum" sz="quarter" idx="12"/>
          </p:nvPr>
        </p:nvSpPr>
        <p:spPr/>
        <p:txBody>
          <a:bodyPr/>
          <a:lstStyle/>
          <a:p>
            <a:fld id="{0D558541-60C9-42A2-8392-FF12533A6B7A}" type="slidenum">
              <a:rPr lang="en-US" smtClean="0"/>
              <a:pPr/>
              <a:t>‹#›</a:t>
            </a:fld>
            <a:endParaRPr lang="en-US" dirty="0"/>
          </a:p>
        </p:txBody>
      </p:sp>
      <p:sp>
        <p:nvSpPr>
          <p:cNvPr id="7" name="Chart Placeholder 6"/>
          <p:cNvSpPr>
            <a:spLocks noGrp="1"/>
          </p:cNvSpPr>
          <p:nvPr>
            <p:ph type="chart" sz="quarter" idx="13"/>
          </p:nvPr>
        </p:nvSpPr>
        <p:spPr>
          <a:xfrm>
            <a:off x="550334" y="1911350"/>
            <a:ext cx="10115682" cy="3803650"/>
          </a:xfrm>
        </p:spPr>
        <p:txBody>
          <a:bodyPr anchor="ctr"/>
          <a:lstStyle>
            <a:lvl1pPr algn="ctr">
              <a:defRPr/>
            </a:lvl1pPr>
          </a:lstStyle>
          <a:p>
            <a:endParaRPr lang="en-US"/>
          </a:p>
        </p:txBody>
      </p:sp>
    </p:spTree>
    <p:extLst>
      <p:ext uri="{BB962C8B-B14F-4D97-AF65-F5344CB8AC3E}">
        <p14:creationId xmlns:p14="http://schemas.microsoft.com/office/powerpoint/2010/main" val="161807276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r>
              <a:rPr lang="en-US"/>
              <a:t>Title or Job Number | XX Month 201X</a:t>
            </a:r>
            <a:endParaRPr lang="en-US" dirty="0"/>
          </a:p>
        </p:txBody>
      </p:sp>
      <p:sp>
        <p:nvSpPr>
          <p:cNvPr id="5" name="Slide Number Placeholder 4"/>
          <p:cNvSpPr>
            <a:spLocks noGrp="1"/>
          </p:cNvSpPr>
          <p:nvPr>
            <p:ph type="sldNum" sz="quarter" idx="12"/>
          </p:nvPr>
        </p:nvSpPr>
        <p:spPr/>
        <p:txBody>
          <a:bodyPr/>
          <a:lstStyle/>
          <a:p>
            <a:fld id="{0D558541-60C9-42A2-8392-FF12533A6B7A}" type="slidenum">
              <a:rPr lang="en-US" smtClean="0"/>
              <a:pPr/>
              <a:t>‹#›</a:t>
            </a:fld>
            <a:endParaRPr lang="en-US" dirty="0"/>
          </a:p>
        </p:txBody>
      </p:sp>
      <p:sp>
        <p:nvSpPr>
          <p:cNvPr id="7" name="Table Placeholder 6"/>
          <p:cNvSpPr>
            <a:spLocks noGrp="1"/>
          </p:cNvSpPr>
          <p:nvPr>
            <p:ph type="tbl" sz="quarter" idx="13"/>
          </p:nvPr>
        </p:nvSpPr>
        <p:spPr>
          <a:xfrm>
            <a:off x="550334" y="1728788"/>
            <a:ext cx="10115682" cy="4324350"/>
          </a:xfrm>
        </p:spPr>
        <p:txBody>
          <a:bodyPr anchor="ctr"/>
          <a:lstStyle>
            <a:lvl1pPr algn="ctr">
              <a:defRPr/>
            </a:lvl1pPr>
          </a:lstStyle>
          <a:p>
            <a:endParaRPr lang="en-US" dirty="0"/>
          </a:p>
        </p:txBody>
      </p:sp>
    </p:spTree>
    <p:extLst>
      <p:ext uri="{BB962C8B-B14F-4D97-AF65-F5344CB8AC3E}">
        <p14:creationId xmlns:p14="http://schemas.microsoft.com/office/powerpoint/2010/main" val="381098060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r>
              <a:rPr lang="en-US"/>
              <a:t>Title or Job Number | XX Month 201X</a:t>
            </a:r>
          </a:p>
        </p:txBody>
      </p:sp>
      <p:sp>
        <p:nvSpPr>
          <p:cNvPr id="5" name="Slide Number Placeholder 4"/>
          <p:cNvSpPr>
            <a:spLocks noGrp="1"/>
          </p:cNvSpPr>
          <p:nvPr>
            <p:ph type="sldNum" sz="quarter" idx="12"/>
          </p:nvPr>
        </p:nvSpPr>
        <p:spPr/>
        <p:txBody>
          <a:bodyPr/>
          <a:lstStyle/>
          <a:p>
            <a:fld id="{0D558541-60C9-42A2-8392-FF12533A6B7A}" type="slidenum">
              <a:rPr lang="en-US" smtClean="0"/>
              <a:t>‹#›</a:t>
            </a:fld>
            <a:endParaRPr lang="en-US"/>
          </a:p>
        </p:txBody>
      </p:sp>
    </p:spTree>
    <p:extLst>
      <p:ext uri="{BB962C8B-B14F-4D97-AF65-F5344CB8AC3E}">
        <p14:creationId xmlns:p14="http://schemas.microsoft.com/office/powerpoint/2010/main" val="54769160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Title or Job Number | XX Month 201X</a:t>
            </a:r>
          </a:p>
        </p:txBody>
      </p:sp>
      <p:sp>
        <p:nvSpPr>
          <p:cNvPr id="4" name="Slide Number Placeholder 3"/>
          <p:cNvSpPr>
            <a:spLocks noGrp="1"/>
          </p:cNvSpPr>
          <p:nvPr>
            <p:ph type="sldNum" sz="quarter" idx="12"/>
          </p:nvPr>
        </p:nvSpPr>
        <p:spPr/>
        <p:txBody>
          <a:bodyPr/>
          <a:lstStyle/>
          <a:p>
            <a:fld id="{0D558541-60C9-42A2-8392-FF12533A6B7A}" type="slidenum">
              <a:rPr lang="en-US" smtClean="0"/>
              <a:t>‹#›</a:t>
            </a:fld>
            <a:endParaRPr lang="en-US"/>
          </a:p>
        </p:txBody>
      </p:sp>
    </p:spTree>
    <p:extLst>
      <p:ext uri="{BB962C8B-B14F-4D97-AF65-F5344CB8AC3E}">
        <p14:creationId xmlns:p14="http://schemas.microsoft.com/office/powerpoint/2010/main" val="212863369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Half Text - Half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6722534" y="1655445"/>
            <a:ext cx="4919133" cy="4397693"/>
          </a:xfrm>
        </p:spPr>
        <p:txBody>
          <a:bodyPr vert="horz" lIns="0" tIns="0" rIns="0" bIns="0" rtlCol="0">
            <a:noAutofit/>
          </a:bodyPr>
          <a:lstStyle>
            <a:lvl1pPr>
              <a:defRPr lang="en-US" sz="2000" dirty="0" smtClean="0"/>
            </a:lvl1pPr>
            <a:lvl2pPr>
              <a:defRPr lang="en-US" sz="1800" dirty="0" smtClean="0"/>
            </a:lvl2pPr>
            <a:lvl3pPr>
              <a:defRPr lang="en-US" sz="1600" dirty="0" smtClean="0"/>
            </a:lvl3pPr>
            <a:lvl4pPr>
              <a:defRPr lang="en-US" sz="1400" dirty="0" smtClean="0"/>
            </a:lvl4pPr>
          </a:lstStyle>
          <a:p>
            <a:pPr lvl="0">
              <a:spcBef>
                <a:spcPts val="1000"/>
              </a:spcBef>
            </a:pPr>
            <a:r>
              <a:rPr lang="en-US" dirty="0"/>
              <a:t>Click to edit Master text styles</a:t>
            </a:r>
          </a:p>
          <a:p>
            <a:pPr lvl="1">
              <a:spcBef>
                <a:spcPts val="800"/>
              </a:spcBef>
            </a:pPr>
            <a:r>
              <a:rPr lang="en-US" dirty="0"/>
              <a:t>Second level</a:t>
            </a:r>
          </a:p>
          <a:p>
            <a:pPr lvl="2">
              <a:spcBef>
                <a:spcPts val="600"/>
              </a:spcBef>
            </a:pPr>
            <a:r>
              <a:rPr lang="en-US" dirty="0"/>
              <a:t>Third level</a:t>
            </a:r>
          </a:p>
          <a:p>
            <a:pPr lvl="3">
              <a:spcBef>
                <a:spcPts val="400"/>
              </a:spcBef>
            </a:pPr>
            <a:r>
              <a:rPr lang="en-US" dirty="0"/>
              <a:t>Fourth level</a:t>
            </a:r>
          </a:p>
        </p:txBody>
      </p:sp>
      <p:sp>
        <p:nvSpPr>
          <p:cNvPr id="5" name="Date Placeholder 4"/>
          <p:cNvSpPr>
            <a:spLocks noGrp="1"/>
          </p:cNvSpPr>
          <p:nvPr>
            <p:ph type="dt" sz="half" idx="10"/>
          </p:nvPr>
        </p:nvSpPr>
        <p:spPr/>
        <p:txBody>
          <a:bodyPr/>
          <a:lstStyle/>
          <a:p>
            <a:r>
              <a:rPr lang="en-US"/>
              <a:t>Title or Job Number | XX Month 201X</a:t>
            </a:r>
            <a:endParaRPr lang="en-US" dirty="0"/>
          </a:p>
        </p:txBody>
      </p:sp>
      <p:sp>
        <p:nvSpPr>
          <p:cNvPr id="7" name="Slide Number Placeholder 6"/>
          <p:cNvSpPr>
            <a:spLocks noGrp="1"/>
          </p:cNvSpPr>
          <p:nvPr>
            <p:ph type="sldNum" sz="quarter" idx="12"/>
          </p:nvPr>
        </p:nvSpPr>
        <p:spPr/>
        <p:txBody>
          <a:bodyPr/>
          <a:lstStyle/>
          <a:p>
            <a:fld id="{0D558541-60C9-42A2-8392-FF12533A6B7A}" type="slidenum">
              <a:rPr lang="en-US" smtClean="0"/>
              <a:t>‹#›</a:t>
            </a:fld>
            <a:endParaRPr lang="en-US" dirty="0"/>
          </a:p>
        </p:txBody>
      </p:sp>
      <p:sp>
        <p:nvSpPr>
          <p:cNvPr id="11" name="Picture Placeholder 10"/>
          <p:cNvSpPr>
            <a:spLocks noGrp="1"/>
          </p:cNvSpPr>
          <p:nvPr>
            <p:ph type="pic" sz="quarter" idx="13" hasCustomPrompt="1"/>
          </p:nvPr>
        </p:nvSpPr>
        <p:spPr>
          <a:xfrm>
            <a:off x="2" y="1728788"/>
            <a:ext cx="6019800" cy="4324350"/>
          </a:xfrm>
          <a:solidFill>
            <a:schemeClr val="bg1">
              <a:lumMod val="95000"/>
            </a:schemeClr>
          </a:solidFill>
        </p:spPr>
        <p:txBody>
          <a:bodyPr anchor="ctr"/>
          <a:lstStyle>
            <a:lvl1pPr algn="ctr">
              <a:defRPr/>
            </a:lvl1pPr>
          </a:lstStyle>
          <a:p>
            <a:r>
              <a:rPr lang="en-US" dirty="0"/>
              <a:t>Click to add image</a:t>
            </a:r>
          </a:p>
        </p:txBody>
      </p:sp>
    </p:spTree>
    <p:extLst>
      <p:ext uri="{BB962C8B-B14F-4D97-AF65-F5344CB8AC3E}">
        <p14:creationId xmlns:p14="http://schemas.microsoft.com/office/powerpoint/2010/main" val="365136078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Image w/ Title &amp; Footer">
    <p:spTree>
      <p:nvGrpSpPr>
        <p:cNvPr id="1" name=""/>
        <p:cNvGrpSpPr/>
        <p:nvPr/>
      </p:nvGrpSpPr>
      <p:grpSpPr>
        <a:xfrm>
          <a:off x="0" y="0"/>
          <a:ext cx="0" cy="0"/>
          <a:chOff x="0" y="0"/>
          <a:chExt cx="0" cy="0"/>
        </a:xfrm>
      </p:grpSpPr>
      <p:sp>
        <p:nvSpPr>
          <p:cNvPr id="11" name="Picture Placeholder 10"/>
          <p:cNvSpPr>
            <a:spLocks noGrp="1"/>
          </p:cNvSpPr>
          <p:nvPr>
            <p:ph type="pic" sz="quarter" idx="13" hasCustomPrompt="1"/>
          </p:nvPr>
        </p:nvSpPr>
        <p:spPr>
          <a:xfrm>
            <a:off x="1" y="1728788"/>
            <a:ext cx="12192000" cy="4324350"/>
          </a:xfrm>
          <a:solidFill>
            <a:schemeClr val="bg1">
              <a:lumMod val="95000"/>
            </a:schemeClr>
          </a:solidFill>
        </p:spPr>
        <p:txBody>
          <a:bodyPr anchor="ctr"/>
          <a:lstStyle>
            <a:lvl1pPr algn="ctr">
              <a:defRPr/>
            </a:lvl1pPr>
          </a:lstStyle>
          <a:p>
            <a:r>
              <a:rPr lang="en-US" dirty="0"/>
              <a:t>Click to add image</a:t>
            </a:r>
          </a:p>
        </p:txBody>
      </p:sp>
      <p:sp>
        <p:nvSpPr>
          <p:cNvPr id="2" name="Title 1"/>
          <p:cNvSpPr>
            <a:spLocks noGrp="1"/>
          </p:cNvSpPr>
          <p:nvPr>
            <p:ph type="title"/>
          </p:nvPr>
        </p:nvSpPr>
        <p:spPr>
          <a:xfrm>
            <a:off x="505459" y="548640"/>
            <a:ext cx="11136208" cy="1021002"/>
          </a:xfrm>
        </p:spPr>
        <p:txBody>
          <a:bodyPr/>
          <a:lstStyle/>
          <a:p>
            <a:r>
              <a:rPr lang="en-US" dirty="0"/>
              <a:t>Click to edit Master title style</a:t>
            </a:r>
          </a:p>
        </p:txBody>
      </p:sp>
      <p:sp>
        <p:nvSpPr>
          <p:cNvPr id="5" name="Date Placeholder 4"/>
          <p:cNvSpPr>
            <a:spLocks noGrp="1"/>
          </p:cNvSpPr>
          <p:nvPr>
            <p:ph type="dt" sz="half" idx="10"/>
          </p:nvPr>
        </p:nvSpPr>
        <p:spPr/>
        <p:txBody>
          <a:bodyPr/>
          <a:lstStyle/>
          <a:p>
            <a:r>
              <a:rPr lang="en-US"/>
              <a:t>Title or Job Number | XX Month 201X</a:t>
            </a:r>
          </a:p>
        </p:txBody>
      </p:sp>
      <p:sp>
        <p:nvSpPr>
          <p:cNvPr id="7" name="Slide Number Placeholder 6"/>
          <p:cNvSpPr>
            <a:spLocks noGrp="1"/>
          </p:cNvSpPr>
          <p:nvPr>
            <p:ph type="sldNum" sz="quarter" idx="12"/>
          </p:nvPr>
        </p:nvSpPr>
        <p:spPr/>
        <p:txBody>
          <a:bodyPr/>
          <a:lstStyle/>
          <a:p>
            <a:fld id="{0D558541-60C9-42A2-8392-FF12533A6B7A}" type="slidenum">
              <a:rPr lang="en-US" smtClean="0"/>
              <a:t>‹#›</a:t>
            </a:fld>
            <a:endParaRPr lang="en-US"/>
          </a:p>
        </p:txBody>
      </p:sp>
      <p:sp>
        <p:nvSpPr>
          <p:cNvPr id="9" name="Text Placeholder 8"/>
          <p:cNvSpPr>
            <a:spLocks noGrp="1"/>
          </p:cNvSpPr>
          <p:nvPr>
            <p:ph type="body" sz="quarter" idx="14" hasCustomPrompt="1"/>
          </p:nvPr>
        </p:nvSpPr>
        <p:spPr bwMode="gray">
          <a:xfrm>
            <a:off x="505459" y="1794739"/>
            <a:ext cx="11091333" cy="1395412"/>
          </a:xfrm>
        </p:spPr>
        <p:txBody>
          <a:bodyPr/>
          <a:lstStyle>
            <a:lvl1pPr>
              <a:defRPr sz="3200" baseline="0"/>
            </a:lvl1pPr>
          </a:lstStyle>
          <a:p>
            <a:pPr lvl="0"/>
            <a:r>
              <a:rPr lang="en-US" dirty="0"/>
              <a:t>Click to add text over image. White or gray only. 32pt flexible positioning. Delete if not needed.</a:t>
            </a:r>
          </a:p>
        </p:txBody>
      </p:sp>
    </p:spTree>
    <p:extLst>
      <p:ext uri="{BB962C8B-B14F-4D97-AF65-F5344CB8AC3E}">
        <p14:creationId xmlns:p14="http://schemas.microsoft.com/office/powerpoint/2010/main" val="127567797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Image w/ Title">
    <p:spTree>
      <p:nvGrpSpPr>
        <p:cNvPr id="1" name=""/>
        <p:cNvGrpSpPr/>
        <p:nvPr/>
      </p:nvGrpSpPr>
      <p:grpSpPr>
        <a:xfrm>
          <a:off x="0" y="0"/>
          <a:ext cx="0" cy="0"/>
          <a:chOff x="0" y="0"/>
          <a:chExt cx="0" cy="0"/>
        </a:xfrm>
      </p:grpSpPr>
      <p:sp>
        <p:nvSpPr>
          <p:cNvPr id="11" name="Picture Placeholder 10"/>
          <p:cNvSpPr>
            <a:spLocks noGrp="1"/>
          </p:cNvSpPr>
          <p:nvPr>
            <p:ph type="pic" sz="quarter" idx="13" hasCustomPrompt="1"/>
          </p:nvPr>
        </p:nvSpPr>
        <p:spPr>
          <a:xfrm>
            <a:off x="1" y="1728788"/>
            <a:ext cx="12192000" cy="5129212"/>
          </a:xfrm>
          <a:solidFill>
            <a:schemeClr val="bg1">
              <a:lumMod val="95000"/>
            </a:schemeClr>
          </a:solidFill>
        </p:spPr>
        <p:txBody>
          <a:bodyPr anchor="ctr"/>
          <a:lstStyle>
            <a:lvl1pPr algn="ctr">
              <a:defRPr/>
            </a:lvl1pPr>
          </a:lstStyle>
          <a:p>
            <a:r>
              <a:rPr lang="en-US" dirty="0"/>
              <a:t>Click to add image</a:t>
            </a:r>
          </a:p>
        </p:txBody>
      </p:sp>
      <p:sp>
        <p:nvSpPr>
          <p:cNvPr id="2" name="Title 1"/>
          <p:cNvSpPr>
            <a:spLocks noGrp="1"/>
          </p:cNvSpPr>
          <p:nvPr>
            <p:ph type="title"/>
          </p:nvPr>
        </p:nvSpPr>
        <p:spPr/>
        <p:txBody>
          <a:bodyPr/>
          <a:lstStyle/>
          <a:p>
            <a:r>
              <a:rPr lang="en-US" dirty="0"/>
              <a:t>Click to edit Master title style</a:t>
            </a:r>
          </a:p>
        </p:txBody>
      </p:sp>
      <p:sp>
        <p:nvSpPr>
          <p:cNvPr id="5" name="Date Placeholder 4"/>
          <p:cNvSpPr>
            <a:spLocks noGrp="1"/>
          </p:cNvSpPr>
          <p:nvPr>
            <p:ph type="dt" sz="half" idx="10"/>
          </p:nvPr>
        </p:nvSpPr>
        <p:spPr/>
        <p:txBody>
          <a:bodyPr/>
          <a:lstStyle>
            <a:lvl1pPr>
              <a:defRPr>
                <a:solidFill>
                  <a:schemeClr val="bg1"/>
                </a:solidFill>
              </a:defRPr>
            </a:lvl1pPr>
          </a:lstStyle>
          <a:p>
            <a:r>
              <a:rPr lang="en-US"/>
              <a:t>Title or Job Number | XX Month 201X</a:t>
            </a:r>
          </a:p>
        </p:txBody>
      </p:sp>
      <p:sp>
        <p:nvSpPr>
          <p:cNvPr id="7" name="Slide Number Placeholder 6"/>
          <p:cNvSpPr>
            <a:spLocks noGrp="1"/>
          </p:cNvSpPr>
          <p:nvPr>
            <p:ph type="sldNum" sz="quarter" idx="12"/>
          </p:nvPr>
        </p:nvSpPr>
        <p:spPr/>
        <p:txBody>
          <a:bodyPr/>
          <a:lstStyle>
            <a:lvl1pPr>
              <a:defRPr>
                <a:solidFill>
                  <a:schemeClr val="bg1"/>
                </a:solidFill>
              </a:defRPr>
            </a:lvl1pPr>
          </a:lstStyle>
          <a:p>
            <a:fld id="{0D558541-60C9-42A2-8392-FF12533A6B7A}" type="slidenum">
              <a:rPr lang="en-US" smtClean="0"/>
              <a:pPr/>
              <a:t>‹#›</a:t>
            </a:fld>
            <a:endParaRPr lang="en-US"/>
          </a:p>
        </p:txBody>
      </p:sp>
      <p:sp>
        <p:nvSpPr>
          <p:cNvPr id="9" name="Text Placeholder 8"/>
          <p:cNvSpPr>
            <a:spLocks noGrp="1"/>
          </p:cNvSpPr>
          <p:nvPr>
            <p:ph type="body" sz="quarter" idx="14" hasCustomPrompt="1"/>
          </p:nvPr>
        </p:nvSpPr>
        <p:spPr bwMode="gray">
          <a:xfrm>
            <a:off x="512065" y="1792224"/>
            <a:ext cx="11091333" cy="1395412"/>
          </a:xfrm>
        </p:spPr>
        <p:txBody>
          <a:bodyPr/>
          <a:lstStyle>
            <a:lvl1pPr>
              <a:defRPr sz="3200" baseline="0"/>
            </a:lvl1pPr>
          </a:lstStyle>
          <a:p>
            <a:pPr lvl="0"/>
            <a:r>
              <a:rPr lang="en-US" dirty="0"/>
              <a:t>Click to add text over image. White or gray only. 32pt flexible positioning. Delete if not needed.</a:t>
            </a:r>
          </a:p>
        </p:txBody>
      </p:sp>
      <p:sp>
        <p:nvSpPr>
          <p:cNvPr id="8" name="TextBox 7"/>
          <p:cNvSpPr txBox="1"/>
          <p:nvPr userDrawn="1"/>
        </p:nvSpPr>
        <p:spPr>
          <a:xfrm>
            <a:off x="7198012" y="6211195"/>
            <a:ext cx="3777980" cy="276999"/>
          </a:xfrm>
          <a:prstGeom prst="rect">
            <a:avLst/>
          </a:prstGeom>
          <a:noFill/>
        </p:spPr>
        <p:txBody>
          <a:bodyPr wrap="square" lIns="0" tIns="0" rIns="0" bIns="0" rtlCol="0" anchor="b">
            <a:noAutofit/>
          </a:bodyPr>
          <a:lstStyle/>
          <a:p>
            <a:r>
              <a:rPr lang="en-US" sz="900" dirty="0">
                <a:solidFill>
                  <a:schemeClr val="bg1"/>
                </a:solidFill>
              </a:rPr>
              <a:t>See tutorial regarding confidentiality disclosures. Delete if not needed.</a:t>
            </a:r>
          </a:p>
        </p:txBody>
      </p:sp>
    </p:spTree>
    <p:extLst>
      <p:ext uri="{BB962C8B-B14F-4D97-AF65-F5344CB8AC3E}">
        <p14:creationId xmlns:p14="http://schemas.microsoft.com/office/powerpoint/2010/main" val="363375635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Full Image">
    <p:spTree>
      <p:nvGrpSpPr>
        <p:cNvPr id="1" name=""/>
        <p:cNvGrpSpPr/>
        <p:nvPr/>
      </p:nvGrpSpPr>
      <p:grpSpPr>
        <a:xfrm>
          <a:off x="0" y="0"/>
          <a:ext cx="0" cy="0"/>
          <a:chOff x="0" y="0"/>
          <a:chExt cx="0" cy="0"/>
        </a:xfrm>
      </p:grpSpPr>
      <p:sp>
        <p:nvSpPr>
          <p:cNvPr id="11" name="Picture Placeholder 10"/>
          <p:cNvSpPr>
            <a:spLocks noGrp="1"/>
          </p:cNvSpPr>
          <p:nvPr>
            <p:ph type="pic" sz="quarter" idx="13" hasCustomPrompt="1"/>
          </p:nvPr>
        </p:nvSpPr>
        <p:spPr>
          <a:xfrm>
            <a:off x="1" y="0"/>
            <a:ext cx="12192000" cy="6858000"/>
          </a:xfrm>
          <a:solidFill>
            <a:schemeClr val="bg1">
              <a:lumMod val="95000"/>
            </a:schemeClr>
          </a:solidFill>
        </p:spPr>
        <p:txBody>
          <a:bodyPr anchor="ctr"/>
          <a:lstStyle>
            <a:lvl1pPr algn="ctr">
              <a:defRPr/>
            </a:lvl1pPr>
          </a:lstStyle>
          <a:p>
            <a:r>
              <a:rPr lang="en-US" dirty="0"/>
              <a:t>Click to add image</a:t>
            </a:r>
          </a:p>
        </p:txBody>
      </p:sp>
      <p:sp>
        <p:nvSpPr>
          <p:cNvPr id="2" name="Title 1"/>
          <p:cNvSpPr>
            <a:spLocks noGrp="1"/>
          </p:cNvSpPr>
          <p:nvPr>
            <p:ph type="title" hasCustomPrompt="1"/>
          </p:nvPr>
        </p:nvSpPr>
        <p:spPr bwMode="gray"/>
        <p:txBody>
          <a:bodyPr/>
          <a:lstStyle>
            <a:lvl1pPr>
              <a:defRPr sz="3200" spc="0" baseline="0"/>
            </a:lvl1pPr>
          </a:lstStyle>
          <a:p>
            <a:pPr lvl="0"/>
            <a:r>
              <a:rPr lang="en-US" dirty="0"/>
              <a:t>Click to add text over image. White or gray only. 32pt flexible positioning. Delete if not needed.</a:t>
            </a:r>
          </a:p>
        </p:txBody>
      </p:sp>
      <p:sp>
        <p:nvSpPr>
          <p:cNvPr id="5" name="Date Placeholder 4"/>
          <p:cNvSpPr>
            <a:spLocks noGrp="1"/>
          </p:cNvSpPr>
          <p:nvPr>
            <p:ph type="dt" sz="half" idx="10"/>
          </p:nvPr>
        </p:nvSpPr>
        <p:spPr/>
        <p:txBody>
          <a:bodyPr/>
          <a:lstStyle>
            <a:lvl1pPr>
              <a:defRPr>
                <a:solidFill>
                  <a:schemeClr val="bg1"/>
                </a:solidFill>
              </a:defRPr>
            </a:lvl1pPr>
          </a:lstStyle>
          <a:p>
            <a:r>
              <a:rPr lang="en-US"/>
              <a:t>Title or Job Number | XX Month 201X</a:t>
            </a:r>
          </a:p>
        </p:txBody>
      </p:sp>
      <p:sp>
        <p:nvSpPr>
          <p:cNvPr id="7" name="Slide Number Placeholder 6"/>
          <p:cNvSpPr>
            <a:spLocks noGrp="1"/>
          </p:cNvSpPr>
          <p:nvPr>
            <p:ph type="sldNum" sz="quarter" idx="12"/>
          </p:nvPr>
        </p:nvSpPr>
        <p:spPr/>
        <p:txBody>
          <a:bodyPr/>
          <a:lstStyle>
            <a:lvl1pPr>
              <a:defRPr>
                <a:solidFill>
                  <a:schemeClr val="bg1"/>
                </a:solidFill>
              </a:defRPr>
            </a:lvl1pPr>
          </a:lstStyle>
          <a:p>
            <a:fld id="{0D558541-60C9-42A2-8392-FF12533A6B7A}" type="slidenum">
              <a:rPr lang="en-US" smtClean="0"/>
              <a:pPr/>
              <a:t>‹#›</a:t>
            </a:fld>
            <a:endParaRPr lang="en-US"/>
          </a:p>
        </p:txBody>
      </p:sp>
      <p:sp>
        <p:nvSpPr>
          <p:cNvPr id="6" name="TextBox 5"/>
          <p:cNvSpPr txBox="1"/>
          <p:nvPr userDrawn="1"/>
        </p:nvSpPr>
        <p:spPr>
          <a:xfrm>
            <a:off x="7198012" y="6211195"/>
            <a:ext cx="3777980" cy="276999"/>
          </a:xfrm>
          <a:prstGeom prst="rect">
            <a:avLst/>
          </a:prstGeom>
          <a:noFill/>
        </p:spPr>
        <p:txBody>
          <a:bodyPr wrap="square" lIns="0" tIns="0" rIns="0" bIns="0" rtlCol="0" anchor="b">
            <a:noAutofit/>
          </a:bodyPr>
          <a:lstStyle/>
          <a:p>
            <a:r>
              <a:rPr lang="en-US" sz="900" dirty="0">
                <a:solidFill>
                  <a:schemeClr val="bg1"/>
                </a:solidFill>
              </a:rPr>
              <a:t>See tutorial regarding confidentiality disclosures. Delete if not needed.</a:t>
            </a:r>
          </a:p>
        </p:txBody>
      </p:sp>
    </p:spTree>
    <p:extLst>
      <p:ext uri="{BB962C8B-B14F-4D97-AF65-F5344CB8AC3E}">
        <p14:creationId xmlns:p14="http://schemas.microsoft.com/office/powerpoint/2010/main" val="272127635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Full Image Top">
    <p:spTree>
      <p:nvGrpSpPr>
        <p:cNvPr id="1" name=""/>
        <p:cNvGrpSpPr/>
        <p:nvPr/>
      </p:nvGrpSpPr>
      <p:grpSpPr>
        <a:xfrm>
          <a:off x="0" y="0"/>
          <a:ext cx="0" cy="0"/>
          <a:chOff x="0" y="0"/>
          <a:chExt cx="0" cy="0"/>
        </a:xfrm>
      </p:grpSpPr>
      <p:sp>
        <p:nvSpPr>
          <p:cNvPr id="11" name="Picture Placeholder 10"/>
          <p:cNvSpPr>
            <a:spLocks noGrp="1"/>
          </p:cNvSpPr>
          <p:nvPr>
            <p:ph type="pic" sz="quarter" idx="13" hasCustomPrompt="1"/>
          </p:nvPr>
        </p:nvSpPr>
        <p:spPr>
          <a:xfrm>
            <a:off x="1" y="0"/>
            <a:ext cx="12192000" cy="6053138"/>
          </a:xfrm>
          <a:solidFill>
            <a:schemeClr val="bg1">
              <a:lumMod val="95000"/>
            </a:schemeClr>
          </a:solidFill>
        </p:spPr>
        <p:txBody>
          <a:bodyPr anchor="ctr"/>
          <a:lstStyle>
            <a:lvl1pPr algn="ctr">
              <a:defRPr/>
            </a:lvl1pPr>
          </a:lstStyle>
          <a:p>
            <a:r>
              <a:rPr lang="en-US" dirty="0"/>
              <a:t>Click to add image</a:t>
            </a:r>
          </a:p>
        </p:txBody>
      </p:sp>
      <p:sp>
        <p:nvSpPr>
          <p:cNvPr id="2" name="Title 1"/>
          <p:cNvSpPr>
            <a:spLocks noGrp="1"/>
          </p:cNvSpPr>
          <p:nvPr>
            <p:ph type="title" hasCustomPrompt="1"/>
          </p:nvPr>
        </p:nvSpPr>
        <p:spPr bwMode="gray"/>
        <p:txBody>
          <a:bodyPr/>
          <a:lstStyle>
            <a:lvl1pPr>
              <a:defRPr sz="3200" spc="0" baseline="0"/>
            </a:lvl1pPr>
          </a:lstStyle>
          <a:p>
            <a:pPr lvl="0"/>
            <a:r>
              <a:rPr lang="en-US" dirty="0"/>
              <a:t>Click to add text over image. White or gray only. 32pt flexible positioning. Delete if not needed.</a:t>
            </a:r>
          </a:p>
        </p:txBody>
      </p:sp>
      <p:sp>
        <p:nvSpPr>
          <p:cNvPr id="5" name="Date Placeholder 4"/>
          <p:cNvSpPr>
            <a:spLocks noGrp="1"/>
          </p:cNvSpPr>
          <p:nvPr>
            <p:ph type="dt" sz="half" idx="10"/>
          </p:nvPr>
        </p:nvSpPr>
        <p:spPr/>
        <p:txBody>
          <a:bodyPr/>
          <a:lstStyle/>
          <a:p>
            <a:r>
              <a:rPr lang="en-US"/>
              <a:t>Title or Job Number | XX Month 201X</a:t>
            </a:r>
          </a:p>
        </p:txBody>
      </p:sp>
      <p:sp>
        <p:nvSpPr>
          <p:cNvPr id="7" name="Slide Number Placeholder 6"/>
          <p:cNvSpPr>
            <a:spLocks noGrp="1"/>
          </p:cNvSpPr>
          <p:nvPr>
            <p:ph type="sldNum" sz="quarter" idx="12"/>
          </p:nvPr>
        </p:nvSpPr>
        <p:spPr/>
        <p:txBody>
          <a:bodyPr/>
          <a:lstStyle/>
          <a:p>
            <a:fld id="{0D558541-60C9-42A2-8392-FF12533A6B7A}" type="slidenum">
              <a:rPr lang="en-US" smtClean="0"/>
              <a:t>‹#›</a:t>
            </a:fld>
            <a:endParaRPr lang="en-US"/>
          </a:p>
        </p:txBody>
      </p:sp>
    </p:spTree>
    <p:extLst>
      <p:ext uri="{BB962C8B-B14F-4D97-AF65-F5344CB8AC3E}">
        <p14:creationId xmlns:p14="http://schemas.microsoft.com/office/powerpoint/2010/main" val="320194964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Two Statements">
    <p:spTree>
      <p:nvGrpSpPr>
        <p:cNvPr id="1" name=""/>
        <p:cNvGrpSpPr/>
        <p:nvPr/>
      </p:nvGrpSpPr>
      <p:grpSpPr>
        <a:xfrm>
          <a:off x="0" y="0"/>
          <a:ext cx="0" cy="0"/>
          <a:chOff x="0" y="0"/>
          <a:chExt cx="0" cy="0"/>
        </a:xfrm>
      </p:grpSpPr>
      <p:sp>
        <p:nvSpPr>
          <p:cNvPr id="2" name="Title 1"/>
          <p:cNvSpPr>
            <a:spLocks noGrp="1"/>
          </p:cNvSpPr>
          <p:nvPr>
            <p:ph type="ctrTitle" hasCustomPrompt="1"/>
          </p:nvPr>
        </p:nvSpPr>
        <p:spPr bwMode="auto">
          <a:xfrm>
            <a:off x="486834" y="790744"/>
            <a:ext cx="5532967" cy="4513261"/>
          </a:xfrm>
        </p:spPr>
        <p:txBody>
          <a:bodyPr/>
          <a:lstStyle>
            <a:lvl1pPr>
              <a:lnSpc>
                <a:spcPct val="90000"/>
              </a:lnSpc>
              <a:defRPr sz="4400"/>
            </a:lvl1pPr>
          </a:lstStyle>
          <a:p>
            <a:r>
              <a:rPr lang="en-US" dirty="0"/>
              <a:t>Extra emphasis headline five lines maximum </a:t>
            </a:r>
          </a:p>
        </p:txBody>
      </p:sp>
      <p:sp>
        <p:nvSpPr>
          <p:cNvPr id="3" name="Subtitle 2"/>
          <p:cNvSpPr>
            <a:spLocks noGrp="1"/>
          </p:cNvSpPr>
          <p:nvPr>
            <p:ph type="subTitle" idx="1" hasCustomPrompt="1"/>
          </p:nvPr>
        </p:nvSpPr>
        <p:spPr bwMode="gray">
          <a:xfrm>
            <a:off x="6607387" y="795825"/>
            <a:ext cx="4726094" cy="4528437"/>
          </a:xfrm>
        </p:spPr>
        <p:txBody>
          <a:bodyPr/>
          <a:lstStyle>
            <a:lvl1pPr marL="0" indent="0" algn="l">
              <a:lnSpc>
                <a:spcPct val="100000"/>
              </a:lnSpc>
              <a:buNone/>
              <a:defRPr sz="200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err="1"/>
              <a:t>APdditional</a:t>
            </a:r>
            <a:r>
              <a:rPr lang="en-US" dirty="0"/>
              <a:t> statement goes here</a:t>
            </a:r>
          </a:p>
        </p:txBody>
      </p:sp>
      <p:sp>
        <p:nvSpPr>
          <p:cNvPr id="4" name="Date Placeholder 3"/>
          <p:cNvSpPr>
            <a:spLocks noGrp="1"/>
          </p:cNvSpPr>
          <p:nvPr>
            <p:ph type="dt" sz="half" idx="10"/>
          </p:nvPr>
        </p:nvSpPr>
        <p:spPr/>
        <p:txBody>
          <a:bodyPr/>
          <a:lstStyle/>
          <a:p>
            <a:r>
              <a:rPr lang="en-US"/>
              <a:t>Title or Job Number | XX Month 201X</a:t>
            </a:r>
          </a:p>
        </p:txBody>
      </p:sp>
      <p:sp>
        <p:nvSpPr>
          <p:cNvPr id="6" name="Slide Number Placeholder 5"/>
          <p:cNvSpPr>
            <a:spLocks noGrp="1"/>
          </p:cNvSpPr>
          <p:nvPr>
            <p:ph type="sldNum" sz="quarter" idx="12"/>
          </p:nvPr>
        </p:nvSpPr>
        <p:spPr/>
        <p:txBody>
          <a:bodyPr/>
          <a:lstStyle/>
          <a:p>
            <a:fld id="{0D558541-60C9-42A2-8392-FF12533A6B7A}" type="slidenum">
              <a:rPr lang="en-US" smtClean="0"/>
              <a:t>‹#›</a:t>
            </a:fld>
            <a:endParaRPr lang="en-US"/>
          </a:p>
        </p:txBody>
      </p:sp>
    </p:spTree>
    <p:extLst>
      <p:ext uri="{BB962C8B-B14F-4D97-AF65-F5344CB8AC3E}">
        <p14:creationId xmlns:p14="http://schemas.microsoft.com/office/powerpoint/2010/main" val="12548355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Section Divider Light Image">
    <p:bg>
      <p:bgPr>
        <a:solidFill>
          <a:schemeClr val="bg2"/>
        </a:solidFill>
        <a:effectLst/>
      </p:bgPr>
    </p:bg>
    <p:spTree>
      <p:nvGrpSpPr>
        <p:cNvPr id="1" name=""/>
        <p:cNvGrpSpPr/>
        <p:nvPr/>
      </p:nvGrpSpPr>
      <p:grpSpPr>
        <a:xfrm>
          <a:off x="0" y="0"/>
          <a:ext cx="0" cy="0"/>
          <a:chOff x="0" y="0"/>
          <a:chExt cx="0" cy="0"/>
        </a:xfrm>
      </p:grpSpPr>
      <p:sp>
        <p:nvSpPr>
          <p:cNvPr id="10" name="Picture Placeholder 9"/>
          <p:cNvSpPr>
            <a:spLocks noGrp="1"/>
          </p:cNvSpPr>
          <p:nvPr>
            <p:ph type="pic" sz="quarter" idx="10"/>
          </p:nvPr>
        </p:nvSpPr>
        <p:spPr>
          <a:xfrm>
            <a:off x="-9144" y="-9144"/>
            <a:ext cx="12207240" cy="6876288"/>
          </a:xfrm>
        </p:spPr>
        <p:txBody>
          <a:bodyPr/>
          <a:lstStyle/>
          <a:p>
            <a:r>
              <a:rPr lang="en-US"/>
              <a:t>Click icon to add picture</a:t>
            </a:r>
            <a:endParaRPr lang="en-CA"/>
          </a:p>
        </p:txBody>
      </p:sp>
      <p:sp>
        <p:nvSpPr>
          <p:cNvPr id="2" name="Title 1"/>
          <p:cNvSpPr>
            <a:spLocks noGrp="1"/>
          </p:cNvSpPr>
          <p:nvPr>
            <p:ph type="title" hasCustomPrompt="1"/>
          </p:nvPr>
        </p:nvSpPr>
        <p:spPr>
          <a:xfrm>
            <a:off x="1627188" y="219456"/>
            <a:ext cx="9004300" cy="914400"/>
          </a:xfrm>
        </p:spPr>
        <p:txBody>
          <a:bodyPr anchor="ctr" anchorCtr="0">
            <a:noAutofit/>
          </a:bodyPr>
          <a:lstStyle>
            <a:lvl1pPr>
              <a:lnSpc>
                <a:spcPct val="90000"/>
              </a:lnSpc>
              <a:defRPr sz="3600">
                <a:solidFill>
                  <a:schemeClr val="accent2"/>
                </a:solidFill>
              </a:defRPr>
            </a:lvl1pPr>
          </a:lstStyle>
          <a:p>
            <a:r>
              <a:rPr lang="en-US" dirty="0"/>
              <a:t>Section Divider Light Image Layout</a:t>
            </a:r>
            <a:endParaRPr lang="en-CA" dirty="0"/>
          </a:p>
        </p:txBody>
      </p:sp>
    </p:spTree>
    <p:extLst>
      <p:ext uri="{BB962C8B-B14F-4D97-AF65-F5344CB8AC3E}">
        <p14:creationId xmlns:p14="http://schemas.microsoft.com/office/powerpoint/2010/main" val="60125257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Divider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74135" y="1613535"/>
            <a:ext cx="10191882" cy="2624288"/>
          </a:xfrm>
        </p:spPr>
        <p:txBody>
          <a:bodyPr anchor="t"/>
          <a:lstStyle>
            <a:lvl1pPr algn="l">
              <a:defRPr sz="5400" b="0" cap="none" spc="0" baseline="0">
                <a:solidFill>
                  <a:schemeClr val="tx2"/>
                </a:solidFill>
              </a:defRPr>
            </a:lvl1pPr>
          </a:lstStyle>
          <a:p>
            <a:r>
              <a:rPr lang="en-US" dirty="0"/>
              <a:t>Click to add divider title</a:t>
            </a:r>
            <a:br>
              <a:rPr lang="en-US" dirty="0"/>
            </a:br>
            <a:r>
              <a:rPr lang="en-US" dirty="0"/>
              <a:t>two lines maximum</a:t>
            </a:r>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black">
          <a:xfrm>
            <a:off x="541243" y="6218338"/>
            <a:ext cx="456512" cy="456393"/>
          </a:xfrm>
          <a:prstGeom prst="rect">
            <a:avLst/>
          </a:prstGeom>
        </p:spPr>
      </p:pic>
    </p:spTree>
    <p:extLst>
      <p:ext uri="{BB962C8B-B14F-4D97-AF65-F5344CB8AC3E}">
        <p14:creationId xmlns:p14="http://schemas.microsoft.com/office/powerpoint/2010/main" val="150073680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Section Header">
    <p:bg>
      <p:bgPr>
        <a:solidFill>
          <a:schemeClr val="tx2"/>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93"/>
            <a:ext cx="12193590" cy="6857107"/>
          </a:xfrm>
          <a:prstGeom prst="rect">
            <a:avLst/>
          </a:prstGeom>
        </p:spPr>
      </p:pic>
      <p:sp>
        <p:nvSpPr>
          <p:cNvPr id="2" name="Title 1"/>
          <p:cNvSpPr>
            <a:spLocks noGrp="1"/>
          </p:cNvSpPr>
          <p:nvPr>
            <p:ph type="title" hasCustomPrompt="1"/>
          </p:nvPr>
        </p:nvSpPr>
        <p:spPr>
          <a:xfrm>
            <a:off x="475489" y="1618488"/>
            <a:ext cx="10190528" cy="2624288"/>
          </a:xfrm>
        </p:spPr>
        <p:txBody>
          <a:bodyPr anchor="t"/>
          <a:lstStyle>
            <a:lvl1pPr algn="l">
              <a:defRPr sz="5400" b="0" cap="none" spc="0" baseline="0">
                <a:solidFill>
                  <a:schemeClr val="bg1"/>
                </a:solidFill>
              </a:defRPr>
            </a:lvl1pPr>
          </a:lstStyle>
          <a:p>
            <a:r>
              <a:rPr lang="en-US" dirty="0"/>
              <a:t>Click to add divider title</a:t>
            </a:r>
            <a:br>
              <a:rPr lang="en-US" dirty="0"/>
            </a:br>
            <a:r>
              <a:rPr lang="en-US" dirty="0"/>
              <a:t>two lines max</a:t>
            </a:r>
          </a:p>
        </p:txBody>
      </p:sp>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bwMode="black">
          <a:xfrm>
            <a:off x="539891" y="6215063"/>
            <a:ext cx="457319" cy="457200"/>
          </a:xfrm>
          <a:prstGeom prst="rect">
            <a:avLst/>
          </a:prstGeom>
        </p:spPr>
      </p:pic>
    </p:spTree>
    <p:extLst>
      <p:ext uri="{BB962C8B-B14F-4D97-AF65-F5344CB8AC3E}">
        <p14:creationId xmlns:p14="http://schemas.microsoft.com/office/powerpoint/2010/main" val="25626779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Section Header Green">
    <p:bg>
      <p:bgPr>
        <a:solidFill>
          <a:srgbClr val="46AD00"/>
        </a:solidFill>
        <a:effectLst/>
      </p:bgPr>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93"/>
            <a:ext cx="12193590" cy="6857107"/>
          </a:xfrm>
          <a:prstGeom prst="rect">
            <a:avLst/>
          </a:prstGeom>
        </p:spPr>
      </p:pic>
      <p:sp>
        <p:nvSpPr>
          <p:cNvPr id="2" name="Title 1"/>
          <p:cNvSpPr>
            <a:spLocks noGrp="1"/>
          </p:cNvSpPr>
          <p:nvPr>
            <p:ph type="title" hasCustomPrompt="1"/>
          </p:nvPr>
        </p:nvSpPr>
        <p:spPr>
          <a:xfrm>
            <a:off x="475489" y="1618488"/>
            <a:ext cx="10190528" cy="2624288"/>
          </a:xfrm>
        </p:spPr>
        <p:txBody>
          <a:bodyPr anchor="t"/>
          <a:lstStyle>
            <a:lvl1pPr algn="l">
              <a:defRPr sz="5400" b="0" cap="none" spc="0" baseline="0">
                <a:solidFill>
                  <a:schemeClr val="bg1"/>
                </a:solidFill>
              </a:defRPr>
            </a:lvl1pPr>
          </a:lstStyle>
          <a:p>
            <a:r>
              <a:rPr lang="en-US" dirty="0"/>
              <a:t>Click to add divider title</a:t>
            </a:r>
            <a:br>
              <a:rPr lang="en-US" dirty="0"/>
            </a:br>
            <a:r>
              <a:rPr lang="en-US" dirty="0"/>
              <a:t>two lines max</a:t>
            </a:r>
          </a:p>
        </p:txBody>
      </p:sp>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bwMode="black">
          <a:xfrm>
            <a:off x="539891" y="6215063"/>
            <a:ext cx="457319" cy="457200"/>
          </a:xfrm>
          <a:prstGeom prst="rect">
            <a:avLst/>
          </a:prstGeom>
        </p:spPr>
      </p:pic>
    </p:spTree>
    <p:extLst>
      <p:ext uri="{BB962C8B-B14F-4D97-AF65-F5344CB8AC3E}">
        <p14:creationId xmlns:p14="http://schemas.microsoft.com/office/powerpoint/2010/main" val="380204008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Section Header Orange">
    <p:bg>
      <p:bgPr>
        <a:solidFill>
          <a:srgbClr val="FF9821"/>
        </a:solidFill>
        <a:effectLst/>
      </p:bgPr>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93"/>
            <a:ext cx="12193590" cy="6857107"/>
          </a:xfrm>
          <a:prstGeom prst="rect">
            <a:avLst/>
          </a:prstGeom>
        </p:spPr>
      </p:pic>
      <p:sp>
        <p:nvSpPr>
          <p:cNvPr id="2" name="Title 1"/>
          <p:cNvSpPr>
            <a:spLocks noGrp="1"/>
          </p:cNvSpPr>
          <p:nvPr>
            <p:ph type="title" hasCustomPrompt="1"/>
          </p:nvPr>
        </p:nvSpPr>
        <p:spPr>
          <a:xfrm>
            <a:off x="475489" y="1618488"/>
            <a:ext cx="10190528" cy="2624288"/>
          </a:xfrm>
        </p:spPr>
        <p:txBody>
          <a:bodyPr anchor="t"/>
          <a:lstStyle>
            <a:lvl1pPr algn="l">
              <a:defRPr sz="5400" b="0" cap="none" spc="0" baseline="0">
                <a:solidFill>
                  <a:schemeClr val="bg1"/>
                </a:solidFill>
              </a:defRPr>
            </a:lvl1pPr>
          </a:lstStyle>
          <a:p>
            <a:r>
              <a:rPr lang="en-US" dirty="0"/>
              <a:t>Click to add divider title</a:t>
            </a:r>
            <a:br>
              <a:rPr lang="en-US" dirty="0"/>
            </a:br>
            <a:r>
              <a:rPr lang="en-US" dirty="0"/>
              <a:t>two lines max</a:t>
            </a:r>
          </a:p>
        </p:txBody>
      </p:sp>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bwMode="black">
          <a:xfrm>
            <a:off x="539891" y="6215063"/>
            <a:ext cx="457319" cy="457200"/>
          </a:xfrm>
          <a:prstGeom prst="rect">
            <a:avLst/>
          </a:prstGeom>
        </p:spPr>
      </p:pic>
    </p:spTree>
    <p:extLst>
      <p:ext uri="{BB962C8B-B14F-4D97-AF65-F5344CB8AC3E}">
        <p14:creationId xmlns:p14="http://schemas.microsoft.com/office/powerpoint/2010/main" val="145481095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Section Header Purple">
    <p:bg>
      <p:bgPr>
        <a:solidFill>
          <a:srgbClr val="595194"/>
        </a:solidFill>
        <a:effectLst/>
      </p:bgPr>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93"/>
            <a:ext cx="12193590" cy="6857107"/>
          </a:xfrm>
          <a:prstGeom prst="rect">
            <a:avLst/>
          </a:prstGeom>
        </p:spPr>
      </p:pic>
      <p:sp>
        <p:nvSpPr>
          <p:cNvPr id="2" name="Title 1"/>
          <p:cNvSpPr>
            <a:spLocks noGrp="1"/>
          </p:cNvSpPr>
          <p:nvPr>
            <p:ph type="title" hasCustomPrompt="1"/>
          </p:nvPr>
        </p:nvSpPr>
        <p:spPr>
          <a:xfrm>
            <a:off x="475489" y="1618488"/>
            <a:ext cx="10190528" cy="2624288"/>
          </a:xfrm>
        </p:spPr>
        <p:txBody>
          <a:bodyPr anchor="t"/>
          <a:lstStyle>
            <a:lvl1pPr algn="l">
              <a:defRPr sz="5400" b="0" cap="none" spc="0" baseline="0">
                <a:solidFill>
                  <a:schemeClr val="bg1"/>
                </a:solidFill>
              </a:defRPr>
            </a:lvl1pPr>
          </a:lstStyle>
          <a:p>
            <a:r>
              <a:rPr lang="en-US" dirty="0"/>
              <a:t>Click to add divider title</a:t>
            </a:r>
            <a:br>
              <a:rPr lang="en-US" dirty="0"/>
            </a:br>
            <a:r>
              <a:rPr lang="en-US" dirty="0"/>
              <a:t>two lines max</a:t>
            </a:r>
          </a:p>
        </p:txBody>
      </p:sp>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bwMode="black">
          <a:xfrm>
            <a:off x="539891" y="6215063"/>
            <a:ext cx="457319" cy="457200"/>
          </a:xfrm>
          <a:prstGeom prst="rect">
            <a:avLst/>
          </a:prstGeom>
        </p:spPr>
      </p:pic>
    </p:spTree>
    <p:extLst>
      <p:ext uri="{BB962C8B-B14F-4D97-AF65-F5344CB8AC3E}">
        <p14:creationId xmlns:p14="http://schemas.microsoft.com/office/powerpoint/2010/main" val="157935874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Section Header Red">
    <p:bg>
      <p:bgPr>
        <a:solidFill>
          <a:schemeClr val="accent6"/>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93"/>
            <a:ext cx="12193590" cy="6857107"/>
          </a:xfrm>
          <a:prstGeom prst="rect">
            <a:avLst/>
          </a:prstGeom>
        </p:spPr>
      </p:pic>
      <p:sp>
        <p:nvSpPr>
          <p:cNvPr id="2" name="Title 1"/>
          <p:cNvSpPr>
            <a:spLocks noGrp="1"/>
          </p:cNvSpPr>
          <p:nvPr>
            <p:ph type="title" hasCustomPrompt="1"/>
          </p:nvPr>
        </p:nvSpPr>
        <p:spPr>
          <a:xfrm>
            <a:off x="475489" y="1618488"/>
            <a:ext cx="10190528" cy="2624288"/>
          </a:xfrm>
        </p:spPr>
        <p:txBody>
          <a:bodyPr anchor="t"/>
          <a:lstStyle>
            <a:lvl1pPr algn="l">
              <a:defRPr sz="5400" b="0" cap="none" spc="0" baseline="0">
                <a:solidFill>
                  <a:schemeClr val="bg1"/>
                </a:solidFill>
              </a:defRPr>
            </a:lvl1pPr>
          </a:lstStyle>
          <a:p>
            <a:r>
              <a:rPr lang="en-US" dirty="0"/>
              <a:t>Click to add divider title</a:t>
            </a:r>
            <a:br>
              <a:rPr lang="en-US" dirty="0"/>
            </a:br>
            <a:r>
              <a:rPr lang="en-US" dirty="0"/>
              <a:t>two lines max</a:t>
            </a:r>
          </a:p>
        </p:txBody>
      </p:sp>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bwMode="black">
          <a:xfrm>
            <a:off x="539891" y="6215063"/>
            <a:ext cx="457319" cy="457200"/>
          </a:xfrm>
          <a:prstGeom prst="rect">
            <a:avLst/>
          </a:prstGeom>
        </p:spPr>
      </p:pic>
    </p:spTree>
    <p:extLst>
      <p:ext uri="{BB962C8B-B14F-4D97-AF65-F5344CB8AC3E}">
        <p14:creationId xmlns:p14="http://schemas.microsoft.com/office/powerpoint/2010/main" val="253356358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userDrawn="1">
  <p:cSld name="Section Header Gray">
    <p:bg>
      <p:bgPr>
        <a:solidFill>
          <a:srgbClr val="575757"/>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93"/>
            <a:ext cx="12193590" cy="6857107"/>
          </a:xfrm>
          <a:prstGeom prst="rect">
            <a:avLst/>
          </a:prstGeom>
        </p:spPr>
      </p:pic>
      <p:sp>
        <p:nvSpPr>
          <p:cNvPr id="2" name="Title 1"/>
          <p:cNvSpPr>
            <a:spLocks noGrp="1"/>
          </p:cNvSpPr>
          <p:nvPr>
            <p:ph type="title" hasCustomPrompt="1"/>
          </p:nvPr>
        </p:nvSpPr>
        <p:spPr>
          <a:xfrm>
            <a:off x="475489" y="1618488"/>
            <a:ext cx="10190528" cy="2624288"/>
          </a:xfrm>
        </p:spPr>
        <p:txBody>
          <a:bodyPr anchor="t"/>
          <a:lstStyle>
            <a:lvl1pPr algn="l">
              <a:defRPr sz="5400" b="0" cap="none" spc="0" baseline="0">
                <a:solidFill>
                  <a:schemeClr val="bg1"/>
                </a:solidFill>
              </a:defRPr>
            </a:lvl1pPr>
          </a:lstStyle>
          <a:p>
            <a:r>
              <a:rPr lang="en-US" dirty="0"/>
              <a:t>Click to add divider title</a:t>
            </a:r>
            <a:br>
              <a:rPr lang="en-US" dirty="0"/>
            </a:br>
            <a:r>
              <a:rPr lang="en-US" dirty="0"/>
              <a:t>two lines max</a:t>
            </a:r>
          </a:p>
        </p:txBody>
      </p:sp>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bwMode="black">
          <a:xfrm>
            <a:off x="539891" y="6215063"/>
            <a:ext cx="457319" cy="457200"/>
          </a:xfrm>
          <a:prstGeom prst="rect">
            <a:avLst/>
          </a:prstGeom>
        </p:spPr>
      </p:pic>
    </p:spTree>
    <p:extLst>
      <p:ext uri="{BB962C8B-B14F-4D97-AF65-F5344CB8AC3E}">
        <p14:creationId xmlns:p14="http://schemas.microsoft.com/office/powerpoint/2010/main" val="37663444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End Slide">
    <p:bg>
      <p:bgPr>
        <a:solidFill>
          <a:schemeClr val="tx2"/>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93"/>
            <a:ext cx="12193590" cy="6857107"/>
          </a:xfrm>
          <a:prstGeom prst="rect">
            <a:avLst/>
          </a:prstGeom>
        </p:spPr>
      </p:pic>
      <p:pic>
        <p:nvPicPr>
          <p:cNvPr id="4" name="Pictur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bwMode="black">
          <a:xfrm>
            <a:off x="5410021" y="2743200"/>
            <a:ext cx="1371957" cy="1371600"/>
          </a:xfrm>
          <a:prstGeom prst="rect">
            <a:avLst/>
          </a:prstGeom>
        </p:spPr>
      </p:pic>
    </p:spTree>
    <p:extLst>
      <p:ext uri="{BB962C8B-B14F-4D97-AF65-F5344CB8AC3E}">
        <p14:creationId xmlns:p14="http://schemas.microsoft.com/office/powerpoint/2010/main" val="292997093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tx">
  <p:cSld name="Photo Only">
    <p:spTree>
      <p:nvGrpSpPr>
        <p:cNvPr id="1" name=""/>
        <p:cNvGrpSpPr/>
        <p:nvPr/>
      </p:nvGrpSpPr>
      <p:grpSpPr>
        <a:xfrm>
          <a:off x="0" y="0"/>
          <a:ext cx="0" cy="0"/>
          <a:chOff x="0" y="0"/>
          <a:chExt cx="0" cy="0"/>
        </a:xfrm>
      </p:grpSpPr>
      <p:sp>
        <p:nvSpPr>
          <p:cNvPr id="85" name="Image"/>
          <p:cNvSpPr>
            <a:spLocks noGrp="1"/>
          </p:cNvSpPr>
          <p:nvPr>
            <p:ph type="pic" idx="13"/>
          </p:nvPr>
        </p:nvSpPr>
        <p:spPr>
          <a:xfrm>
            <a:off x="1" y="0"/>
            <a:ext cx="12192000" cy="6858000"/>
          </a:xfrm>
          <a:prstGeom prst="rect">
            <a:avLst/>
          </a:prstGeom>
        </p:spPr>
        <p:txBody>
          <a:bodyPr lIns="91439" tIns="45719" rIns="91439" bIns="45719"/>
          <a:lstStyle/>
          <a:p>
            <a:endParaRPr/>
          </a:p>
        </p:txBody>
      </p:sp>
      <p:sp>
        <p:nvSpPr>
          <p:cNvPr id="8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566467724"/>
      </p:ext>
    </p:extLst>
  </p:cSld>
  <p:clrMapOvr>
    <a:masterClrMapping/>
  </p:clrMapOvr>
  <p:transition spd="med"/>
</p:sldLayout>
</file>

<file path=ppt/slideLayouts/slideLayout59.xml><?xml version="1.0" encoding="utf-8"?>
<p:sldLayout xmlns:a="http://schemas.openxmlformats.org/drawingml/2006/main" xmlns:r="http://schemas.openxmlformats.org/officeDocument/2006/relationships" xmlns:p="http://schemas.openxmlformats.org/presentationml/2006/main">
  <p:cSld name="Title and Content - No Ru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627188" y="219456"/>
            <a:ext cx="8997696" cy="914400"/>
          </a:xfrm>
        </p:spPr>
        <p:txBody>
          <a:bodyPr/>
          <a:lstStyle>
            <a:lvl1pPr>
              <a:defRPr/>
            </a:lvl1pPr>
          </a:lstStyle>
          <a:p>
            <a:r>
              <a:rPr lang="en-US" dirty="0"/>
              <a:t>Title and Content – No Rule Layout</a:t>
            </a:r>
            <a:endParaRPr lang="en-CA" dirty="0"/>
          </a:p>
        </p:txBody>
      </p:sp>
      <p:sp>
        <p:nvSpPr>
          <p:cNvPr id="4" name="Date Placeholder 3"/>
          <p:cNvSpPr>
            <a:spLocks noGrp="1"/>
          </p:cNvSpPr>
          <p:nvPr>
            <p:ph type="dt" sz="half" idx="10"/>
          </p:nvPr>
        </p:nvSpPr>
        <p:spPr/>
        <p:txBody>
          <a:bodyPr/>
          <a:lstStyle/>
          <a:p>
            <a:fld id="{66CA7FD2-EEE1-4653-A3ED-EC06E26685F5}" type="datetime4">
              <a:rPr lang="en-US" smtClean="0"/>
              <a:t>October 22, 2021</a:t>
            </a:fld>
            <a:endParaRPr lang="en-CA"/>
          </a:p>
        </p:txBody>
      </p:sp>
      <p:sp>
        <p:nvSpPr>
          <p:cNvPr id="5" name="Footer Placeholder 4"/>
          <p:cNvSpPr>
            <a:spLocks noGrp="1"/>
          </p:cNvSpPr>
          <p:nvPr>
            <p:ph type="ftr" sz="quarter" idx="11"/>
          </p:nvPr>
        </p:nvSpPr>
        <p:spPr/>
        <p:txBody>
          <a:bodyPr/>
          <a:lstStyle/>
          <a:p>
            <a:r>
              <a:rPr lang="en-CA"/>
              <a:t>Presentation Title</a:t>
            </a:r>
          </a:p>
        </p:txBody>
      </p:sp>
      <p:sp>
        <p:nvSpPr>
          <p:cNvPr id="6" name="Slide Number Placeholder 5"/>
          <p:cNvSpPr>
            <a:spLocks noGrp="1"/>
          </p:cNvSpPr>
          <p:nvPr>
            <p:ph type="sldNum" sz="quarter" idx="12"/>
          </p:nvPr>
        </p:nvSpPr>
        <p:spPr/>
        <p:txBody>
          <a:bodyPr/>
          <a:lstStyle/>
          <a:p>
            <a:fld id="{00E6A5BD-C011-4A45-AA3A-201790FB7F2B}" type="slidenum">
              <a:rPr lang="en-CA" smtClean="0"/>
              <a:t>‹#›</a:t>
            </a:fld>
            <a:endParaRPr lang="en-CA"/>
          </a:p>
        </p:txBody>
      </p:sp>
      <p:sp>
        <p:nvSpPr>
          <p:cNvPr id="9" name="Text Placeholder 8"/>
          <p:cNvSpPr>
            <a:spLocks noGrp="1"/>
          </p:cNvSpPr>
          <p:nvPr>
            <p:ph type="body" sz="quarter" idx="13" hasCustomPrompt="1"/>
          </p:nvPr>
        </p:nvSpPr>
        <p:spPr>
          <a:xfrm>
            <a:off x="1627188" y="1133856"/>
            <a:ext cx="9004300" cy="338328"/>
          </a:xfrm>
        </p:spPr>
        <p:txBody>
          <a:bodyPr anchor="b" anchorCtr="0"/>
          <a:lstStyle>
            <a:lvl1pPr marL="0" indent="0">
              <a:lnSpc>
                <a:spcPct val="90000"/>
              </a:lnSpc>
              <a:spcBef>
                <a:spcPts val="0"/>
              </a:spcBef>
              <a:buFontTx/>
              <a:buNone/>
              <a:defRPr sz="1400" b="1"/>
            </a:lvl1pPr>
          </a:lstStyle>
          <a:p>
            <a:pPr lvl="0"/>
            <a:r>
              <a:rPr lang="en-US" dirty="0"/>
              <a:t>Subtitle</a:t>
            </a:r>
          </a:p>
        </p:txBody>
      </p:sp>
      <p:sp>
        <p:nvSpPr>
          <p:cNvPr id="12" name="Content Placeholder 11"/>
          <p:cNvSpPr>
            <a:spLocks noGrp="1"/>
          </p:cNvSpPr>
          <p:nvPr>
            <p:ph sz="quarter" idx="14"/>
          </p:nvPr>
        </p:nvSpPr>
        <p:spPr>
          <a:xfrm>
            <a:off x="1627188" y="1847088"/>
            <a:ext cx="9004300" cy="43434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Tree>
    <p:extLst>
      <p:ext uri="{BB962C8B-B14F-4D97-AF65-F5344CB8AC3E}">
        <p14:creationId xmlns:p14="http://schemas.microsoft.com/office/powerpoint/2010/main" val="10347440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and Content - No Ru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627188" y="219456"/>
            <a:ext cx="8997696" cy="914400"/>
          </a:xfrm>
        </p:spPr>
        <p:txBody>
          <a:bodyPr/>
          <a:lstStyle>
            <a:lvl1pPr>
              <a:defRPr/>
            </a:lvl1pPr>
          </a:lstStyle>
          <a:p>
            <a:r>
              <a:rPr lang="en-US" dirty="0"/>
              <a:t>Title and Content – No Rule Layout</a:t>
            </a:r>
            <a:endParaRPr lang="en-CA" dirty="0"/>
          </a:p>
        </p:txBody>
      </p:sp>
      <p:sp>
        <p:nvSpPr>
          <p:cNvPr id="4" name="Date Placeholder 3"/>
          <p:cNvSpPr>
            <a:spLocks noGrp="1"/>
          </p:cNvSpPr>
          <p:nvPr>
            <p:ph type="dt" sz="half" idx="10"/>
          </p:nvPr>
        </p:nvSpPr>
        <p:spPr>
          <a:xfrm>
            <a:off x="9537192" y="6472936"/>
            <a:ext cx="1876388" cy="182880"/>
          </a:xfrm>
          <a:prstGeom prst="rect">
            <a:avLst/>
          </a:prstGeom>
        </p:spPr>
        <p:txBody>
          <a:bodyPr/>
          <a:lstStyle/>
          <a:p>
            <a:fld id="{693813F5-03C1-40CB-BBAB-7D867D7874CB}" type="datetime4">
              <a:rPr lang="en-US" smtClean="0"/>
              <a:t>October 22, 2021</a:t>
            </a:fld>
            <a:endParaRPr lang="en-CA"/>
          </a:p>
        </p:txBody>
      </p:sp>
      <p:sp>
        <p:nvSpPr>
          <p:cNvPr id="5" name="Footer Placeholder 4"/>
          <p:cNvSpPr>
            <a:spLocks noGrp="1"/>
          </p:cNvSpPr>
          <p:nvPr>
            <p:ph type="ftr" sz="quarter" idx="11"/>
          </p:nvPr>
        </p:nvSpPr>
        <p:spPr>
          <a:xfrm>
            <a:off x="1627632" y="6472976"/>
            <a:ext cx="2688336" cy="182880"/>
          </a:xfrm>
          <a:prstGeom prst="rect">
            <a:avLst/>
          </a:prstGeom>
        </p:spPr>
        <p:txBody>
          <a:bodyPr/>
          <a:lstStyle/>
          <a:p>
            <a:r>
              <a:rPr lang="en-US"/>
              <a:t>Insert&gt;Header &amp; Footer&gt;Footer, then Apply to All to set Presentation Title</a:t>
            </a:r>
            <a:endParaRPr lang="en-CA"/>
          </a:p>
        </p:txBody>
      </p:sp>
      <p:sp>
        <p:nvSpPr>
          <p:cNvPr id="6" name="Slide Number Placeholder 5"/>
          <p:cNvSpPr>
            <a:spLocks noGrp="1"/>
          </p:cNvSpPr>
          <p:nvPr>
            <p:ph type="sldNum" sz="quarter" idx="12"/>
          </p:nvPr>
        </p:nvSpPr>
        <p:spPr/>
        <p:txBody>
          <a:bodyPr/>
          <a:lstStyle/>
          <a:p>
            <a:fld id="{00E6A5BD-C011-4A45-AA3A-201790FB7F2B}" type="slidenum">
              <a:rPr lang="en-CA" smtClean="0"/>
              <a:t>‹#›</a:t>
            </a:fld>
            <a:endParaRPr lang="en-CA"/>
          </a:p>
        </p:txBody>
      </p:sp>
      <p:sp>
        <p:nvSpPr>
          <p:cNvPr id="9" name="Text Placeholder 8"/>
          <p:cNvSpPr>
            <a:spLocks noGrp="1"/>
          </p:cNvSpPr>
          <p:nvPr>
            <p:ph type="body" sz="quarter" idx="13" hasCustomPrompt="1"/>
          </p:nvPr>
        </p:nvSpPr>
        <p:spPr>
          <a:xfrm>
            <a:off x="1627188" y="1133856"/>
            <a:ext cx="9004300" cy="338328"/>
          </a:xfrm>
        </p:spPr>
        <p:txBody>
          <a:bodyPr anchor="b" anchorCtr="0"/>
          <a:lstStyle>
            <a:lvl1pPr marL="0" indent="0">
              <a:lnSpc>
                <a:spcPct val="90000"/>
              </a:lnSpc>
              <a:spcBef>
                <a:spcPts val="0"/>
              </a:spcBef>
              <a:buFontTx/>
              <a:buNone/>
              <a:defRPr sz="1400" b="1"/>
            </a:lvl1pPr>
          </a:lstStyle>
          <a:p>
            <a:pPr lvl="0"/>
            <a:r>
              <a:rPr lang="en-US" dirty="0"/>
              <a:t>Subtitle</a:t>
            </a:r>
          </a:p>
        </p:txBody>
      </p:sp>
      <p:sp>
        <p:nvSpPr>
          <p:cNvPr id="12" name="Content Placeholder 11"/>
          <p:cNvSpPr>
            <a:spLocks noGrp="1"/>
          </p:cNvSpPr>
          <p:nvPr>
            <p:ph sz="quarter" idx="14"/>
          </p:nvPr>
        </p:nvSpPr>
        <p:spPr>
          <a:xfrm>
            <a:off x="1627188" y="1847088"/>
            <a:ext cx="9004300" cy="43434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Tree>
    <p:extLst>
      <p:ext uri="{BB962C8B-B14F-4D97-AF65-F5344CB8AC3E}">
        <p14:creationId xmlns:p14="http://schemas.microsoft.com/office/powerpoint/2010/main" val="75287421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11" name="Title Placeholder 1"/>
          <p:cNvSpPr>
            <a:spLocks noGrp="1"/>
          </p:cNvSpPr>
          <p:nvPr>
            <p:ph type="title" hasCustomPrompt="1"/>
          </p:nvPr>
        </p:nvSpPr>
        <p:spPr>
          <a:xfrm>
            <a:off x="495301" y="509833"/>
            <a:ext cx="11201400" cy="914400"/>
          </a:xfrm>
          <a:prstGeom prst="rect">
            <a:avLst/>
          </a:prstGeom>
        </p:spPr>
        <p:txBody>
          <a:bodyPr vert="horz" lIns="0" tIns="0" rIns="0" bIns="0" rtlCol="0" anchor="t" anchorCtr="0">
            <a:noAutofit/>
          </a:bodyPr>
          <a:lstStyle>
            <a:lvl1pPr>
              <a:defRPr/>
            </a:lvl1pPr>
          </a:lstStyle>
          <a:p>
            <a:r>
              <a:rPr lang="en-US" dirty="0"/>
              <a:t>Click to edit </a:t>
            </a:r>
            <a:r>
              <a:rPr lang="en-US"/>
              <a:t>Master </a:t>
            </a:r>
            <a:br>
              <a:rPr lang="en-US"/>
            </a:br>
            <a:r>
              <a:rPr lang="en-US"/>
              <a:t>title </a:t>
            </a:r>
            <a:r>
              <a:rPr lang="en-US" dirty="0"/>
              <a:t>style</a:t>
            </a:r>
            <a:endParaRPr lang="en-CA" dirty="0"/>
          </a:p>
        </p:txBody>
      </p:sp>
      <p:sp>
        <p:nvSpPr>
          <p:cNvPr id="7" name="Content Placeholder 6"/>
          <p:cNvSpPr>
            <a:spLocks noGrp="1"/>
          </p:cNvSpPr>
          <p:nvPr>
            <p:ph sz="quarter" idx="13"/>
          </p:nvPr>
        </p:nvSpPr>
        <p:spPr>
          <a:xfrm>
            <a:off x="495301" y="1793083"/>
            <a:ext cx="11201400" cy="4290059"/>
          </a:xfrm>
        </p:spPr>
        <p:txBody>
          <a:bodyPr/>
          <a:lstStyle>
            <a:lvl4pPr marL="682420" indent="-172986">
              <a:defRPr/>
            </a:lvl4pPr>
            <a:lvl5pPr marL="914126" indent="-172986">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8" name="Straight Connector 7"/>
          <p:cNvCxnSpPr/>
          <p:nvPr userDrawn="1"/>
        </p:nvCxnSpPr>
        <p:spPr>
          <a:xfrm flipV="1">
            <a:off x="495301" y="1655064"/>
            <a:ext cx="11201400" cy="974"/>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84856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627188" y="219456"/>
            <a:ext cx="8997696" cy="914400"/>
          </a:xfrm>
        </p:spPr>
        <p:txBody>
          <a:bodyPr/>
          <a:lstStyle>
            <a:lvl1pPr>
              <a:defRPr/>
            </a:lvl1pPr>
          </a:lstStyle>
          <a:p>
            <a:r>
              <a:rPr lang="en-US" dirty="0"/>
              <a:t>Title and Content Layout</a:t>
            </a:r>
            <a:endParaRPr lang="en-CA" dirty="0"/>
          </a:p>
        </p:txBody>
      </p:sp>
      <p:sp>
        <p:nvSpPr>
          <p:cNvPr id="4" name="Date Placeholder 3"/>
          <p:cNvSpPr>
            <a:spLocks noGrp="1"/>
          </p:cNvSpPr>
          <p:nvPr>
            <p:ph type="dt" sz="half" idx="10"/>
          </p:nvPr>
        </p:nvSpPr>
        <p:spPr>
          <a:xfrm>
            <a:off x="9537192" y="6472936"/>
            <a:ext cx="1876388" cy="182880"/>
          </a:xfrm>
          <a:prstGeom prst="rect">
            <a:avLst/>
          </a:prstGeom>
        </p:spPr>
        <p:txBody>
          <a:bodyPr/>
          <a:lstStyle/>
          <a:p>
            <a:fld id="{9611F59A-9E62-41DE-8757-A5DB993D4A38}" type="datetime4">
              <a:rPr lang="en-US" smtClean="0"/>
              <a:t>October 22, 2021</a:t>
            </a:fld>
            <a:endParaRPr lang="en-CA"/>
          </a:p>
        </p:txBody>
      </p:sp>
      <p:sp>
        <p:nvSpPr>
          <p:cNvPr id="5" name="Footer Placeholder 4"/>
          <p:cNvSpPr>
            <a:spLocks noGrp="1"/>
          </p:cNvSpPr>
          <p:nvPr>
            <p:ph type="ftr" sz="quarter" idx="11"/>
          </p:nvPr>
        </p:nvSpPr>
        <p:spPr>
          <a:xfrm>
            <a:off x="1627632" y="6472976"/>
            <a:ext cx="2688336" cy="182880"/>
          </a:xfrm>
          <a:prstGeom prst="rect">
            <a:avLst/>
          </a:prstGeom>
        </p:spPr>
        <p:txBody>
          <a:bodyPr/>
          <a:lstStyle/>
          <a:p>
            <a:r>
              <a:rPr lang="en-US"/>
              <a:t>Insert&gt;Header &amp; Footer&gt;Footer, then Apply to All to set Presentation Title</a:t>
            </a:r>
            <a:endParaRPr lang="en-CA"/>
          </a:p>
        </p:txBody>
      </p:sp>
      <p:sp>
        <p:nvSpPr>
          <p:cNvPr id="6" name="Slide Number Placeholder 5"/>
          <p:cNvSpPr>
            <a:spLocks noGrp="1"/>
          </p:cNvSpPr>
          <p:nvPr>
            <p:ph type="sldNum" sz="quarter" idx="12"/>
          </p:nvPr>
        </p:nvSpPr>
        <p:spPr/>
        <p:txBody>
          <a:bodyPr/>
          <a:lstStyle/>
          <a:p>
            <a:fld id="{00E6A5BD-C011-4A45-AA3A-201790FB7F2B}" type="slidenum">
              <a:rPr lang="en-CA" smtClean="0"/>
              <a:t>‹#›</a:t>
            </a:fld>
            <a:endParaRPr lang="en-CA"/>
          </a:p>
        </p:txBody>
      </p:sp>
      <p:cxnSp>
        <p:nvCxnSpPr>
          <p:cNvPr id="8" name="Straight Connector 7"/>
          <p:cNvCxnSpPr/>
          <p:nvPr/>
        </p:nvCxnSpPr>
        <p:spPr>
          <a:xfrm>
            <a:off x="2751138" y="1647255"/>
            <a:ext cx="8996362" cy="0"/>
          </a:xfrm>
          <a:prstGeom prst="line">
            <a:avLst/>
          </a:prstGeom>
          <a:ln w="19050">
            <a:gradFill>
              <a:gsLst>
                <a:gs pos="0">
                  <a:schemeClr val="bg1"/>
                </a:gs>
                <a:gs pos="25000">
                  <a:schemeClr val="accent1">
                    <a:tint val="44500"/>
                    <a:satMod val="160000"/>
                  </a:schemeClr>
                </a:gs>
                <a:gs pos="100000">
                  <a:schemeClr val="accent1"/>
                </a:gs>
              </a:gsLst>
              <a:lin ang="0" scaled="0"/>
            </a:gradFill>
          </a:ln>
        </p:spPr>
        <p:style>
          <a:lnRef idx="1">
            <a:schemeClr val="accent1"/>
          </a:lnRef>
          <a:fillRef idx="0">
            <a:schemeClr val="accent1"/>
          </a:fillRef>
          <a:effectRef idx="0">
            <a:schemeClr val="accent1"/>
          </a:effectRef>
          <a:fontRef idx="minor">
            <a:schemeClr val="tx1"/>
          </a:fontRef>
        </p:style>
      </p:cxnSp>
      <p:sp>
        <p:nvSpPr>
          <p:cNvPr id="9" name="Text Placeholder 8"/>
          <p:cNvSpPr>
            <a:spLocks noGrp="1"/>
          </p:cNvSpPr>
          <p:nvPr>
            <p:ph type="body" sz="quarter" idx="13" hasCustomPrompt="1"/>
          </p:nvPr>
        </p:nvSpPr>
        <p:spPr>
          <a:xfrm>
            <a:off x="1627188" y="1133856"/>
            <a:ext cx="9004300" cy="338328"/>
          </a:xfrm>
        </p:spPr>
        <p:txBody>
          <a:bodyPr anchor="b" anchorCtr="0"/>
          <a:lstStyle>
            <a:lvl1pPr marL="0" indent="0">
              <a:lnSpc>
                <a:spcPct val="90000"/>
              </a:lnSpc>
              <a:spcBef>
                <a:spcPts val="0"/>
              </a:spcBef>
              <a:buFontTx/>
              <a:buNone/>
              <a:defRPr sz="1400" b="1"/>
            </a:lvl1pPr>
          </a:lstStyle>
          <a:p>
            <a:pPr lvl="0"/>
            <a:r>
              <a:rPr lang="en-US" dirty="0"/>
              <a:t>Subtitle</a:t>
            </a:r>
          </a:p>
        </p:txBody>
      </p:sp>
      <p:sp>
        <p:nvSpPr>
          <p:cNvPr id="12" name="Content Placeholder 11"/>
          <p:cNvSpPr>
            <a:spLocks noGrp="1"/>
          </p:cNvSpPr>
          <p:nvPr>
            <p:ph sz="quarter" idx="14"/>
          </p:nvPr>
        </p:nvSpPr>
        <p:spPr>
          <a:xfrm>
            <a:off x="1627188" y="1847088"/>
            <a:ext cx="9004300" cy="43434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cxnSp>
        <p:nvCxnSpPr>
          <p:cNvPr id="10" name="Straight Connector 9"/>
          <p:cNvCxnSpPr/>
          <p:nvPr userDrawn="1"/>
        </p:nvCxnSpPr>
        <p:spPr>
          <a:xfrm>
            <a:off x="1627188" y="1647255"/>
            <a:ext cx="10120312" cy="0"/>
          </a:xfrm>
          <a:prstGeom prst="line">
            <a:avLst/>
          </a:prstGeom>
          <a:ln w="19050">
            <a:gradFill>
              <a:gsLst>
                <a:gs pos="0">
                  <a:schemeClr val="bg1"/>
                </a:gs>
                <a:gs pos="25000">
                  <a:srgbClr val="B7E6FF"/>
                </a:gs>
                <a:gs pos="100000">
                  <a:schemeClr val="accent3"/>
                </a:gs>
              </a:gsLst>
              <a:lin ang="0" scaled="0"/>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066309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627188" y="219456"/>
            <a:ext cx="8992518" cy="914400"/>
          </a:xfrm>
        </p:spPr>
        <p:txBody>
          <a:bodyPr/>
          <a:lstStyle>
            <a:lvl1pPr>
              <a:defRPr/>
            </a:lvl1pPr>
          </a:lstStyle>
          <a:p>
            <a:r>
              <a:rPr lang="en-US" dirty="0"/>
              <a:t>Comparison Layout</a:t>
            </a:r>
            <a:endParaRPr lang="en-CA" dirty="0"/>
          </a:p>
        </p:txBody>
      </p:sp>
      <p:sp>
        <p:nvSpPr>
          <p:cNvPr id="3" name="Text Placeholder 2"/>
          <p:cNvSpPr>
            <a:spLocks noGrp="1"/>
          </p:cNvSpPr>
          <p:nvPr>
            <p:ph type="body" idx="1" hasCustomPrompt="1"/>
          </p:nvPr>
        </p:nvSpPr>
        <p:spPr>
          <a:xfrm>
            <a:off x="1623697" y="1133856"/>
            <a:ext cx="4946966" cy="338328"/>
          </a:xfrm>
        </p:spPr>
        <p:txBody>
          <a:bodyPr anchor="b">
            <a:noAutofit/>
          </a:bodyPr>
          <a:lstStyle>
            <a:lvl1pPr marL="0" indent="0">
              <a:lnSpc>
                <a:spcPct val="90000"/>
              </a:lnSpc>
              <a:spcBef>
                <a:spcPts val="0"/>
              </a:spcBef>
              <a:buNone/>
              <a:defRPr sz="1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Subtitle</a:t>
            </a:r>
          </a:p>
        </p:txBody>
      </p:sp>
      <p:sp>
        <p:nvSpPr>
          <p:cNvPr id="5" name="Text Placeholder 4"/>
          <p:cNvSpPr>
            <a:spLocks noGrp="1"/>
          </p:cNvSpPr>
          <p:nvPr>
            <p:ph type="body" sz="quarter" idx="3" hasCustomPrompt="1"/>
          </p:nvPr>
        </p:nvSpPr>
        <p:spPr>
          <a:xfrm>
            <a:off x="6810374" y="1133856"/>
            <a:ext cx="4934487" cy="338328"/>
          </a:xfrm>
        </p:spPr>
        <p:txBody>
          <a:bodyPr anchor="b">
            <a:noAutofit/>
          </a:bodyPr>
          <a:lstStyle>
            <a:lvl1pPr marL="0" indent="0">
              <a:lnSpc>
                <a:spcPct val="90000"/>
              </a:lnSpc>
              <a:spcBef>
                <a:spcPts val="0"/>
              </a:spcBef>
              <a:buNone/>
              <a:defRPr sz="1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Subtitle</a:t>
            </a:r>
          </a:p>
        </p:txBody>
      </p:sp>
      <p:sp>
        <p:nvSpPr>
          <p:cNvPr id="7" name="Date Placeholder 6"/>
          <p:cNvSpPr>
            <a:spLocks noGrp="1"/>
          </p:cNvSpPr>
          <p:nvPr>
            <p:ph type="dt" sz="half" idx="10"/>
          </p:nvPr>
        </p:nvSpPr>
        <p:spPr>
          <a:xfrm>
            <a:off x="9537192" y="6472936"/>
            <a:ext cx="1876388" cy="182880"/>
          </a:xfrm>
          <a:prstGeom prst="rect">
            <a:avLst/>
          </a:prstGeom>
        </p:spPr>
        <p:txBody>
          <a:bodyPr/>
          <a:lstStyle/>
          <a:p>
            <a:fld id="{E2F3B244-C6D9-4624-A196-CC772973C093}" type="datetime4">
              <a:rPr lang="en-US" smtClean="0"/>
              <a:t>October 22, 2021</a:t>
            </a:fld>
            <a:endParaRPr lang="en-CA"/>
          </a:p>
        </p:txBody>
      </p:sp>
      <p:sp>
        <p:nvSpPr>
          <p:cNvPr id="8" name="Footer Placeholder 7"/>
          <p:cNvSpPr>
            <a:spLocks noGrp="1"/>
          </p:cNvSpPr>
          <p:nvPr>
            <p:ph type="ftr" sz="quarter" idx="11"/>
          </p:nvPr>
        </p:nvSpPr>
        <p:spPr>
          <a:xfrm>
            <a:off x="1627632" y="6472976"/>
            <a:ext cx="2688336" cy="182880"/>
          </a:xfrm>
          <a:prstGeom prst="rect">
            <a:avLst/>
          </a:prstGeom>
        </p:spPr>
        <p:txBody>
          <a:bodyPr/>
          <a:lstStyle/>
          <a:p>
            <a:r>
              <a:rPr lang="en-US"/>
              <a:t>Insert&gt;Header &amp; Footer&gt;Footer, then Apply to All to set Presentation Title</a:t>
            </a:r>
            <a:endParaRPr lang="en-CA"/>
          </a:p>
        </p:txBody>
      </p:sp>
      <p:sp>
        <p:nvSpPr>
          <p:cNvPr id="9" name="Slide Number Placeholder 8"/>
          <p:cNvSpPr>
            <a:spLocks noGrp="1"/>
          </p:cNvSpPr>
          <p:nvPr>
            <p:ph type="sldNum" sz="quarter" idx="12"/>
          </p:nvPr>
        </p:nvSpPr>
        <p:spPr/>
        <p:txBody>
          <a:bodyPr/>
          <a:lstStyle/>
          <a:p>
            <a:fld id="{00E6A5BD-C011-4A45-AA3A-201790FB7F2B}" type="slidenum">
              <a:rPr lang="en-CA" smtClean="0"/>
              <a:t>‹#›</a:t>
            </a:fld>
            <a:endParaRPr lang="en-CA"/>
          </a:p>
        </p:txBody>
      </p:sp>
      <p:cxnSp>
        <p:nvCxnSpPr>
          <p:cNvPr id="11" name="Straight Connector 10"/>
          <p:cNvCxnSpPr/>
          <p:nvPr/>
        </p:nvCxnSpPr>
        <p:spPr>
          <a:xfrm>
            <a:off x="1626345" y="1649541"/>
            <a:ext cx="4944318" cy="0"/>
          </a:xfrm>
          <a:prstGeom prst="line">
            <a:avLst/>
          </a:prstGeom>
          <a:ln w="19050">
            <a:gradFill>
              <a:gsLst>
                <a:gs pos="0">
                  <a:schemeClr val="bg1"/>
                </a:gs>
                <a:gs pos="25000">
                  <a:schemeClr val="accent1">
                    <a:tint val="44500"/>
                    <a:satMod val="160000"/>
                  </a:schemeClr>
                </a:gs>
                <a:gs pos="100000">
                  <a:schemeClr val="accent1"/>
                </a:gs>
              </a:gsLst>
              <a:lin ang="0" scaled="0"/>
            </a:gra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6810375" y="1649541"/>
            <a:ext cx="4934487" cy="0"/>
          </a:xfrm>
          <a:prstGeom prst="line">
            <a:avLst/>
          </a:prstGeom>
          <a:ln w="19050">
            <a:gradFill>
              <a:gsLst>
                <a:gs pos="0">
                  <a:schemeClr val="bg1"/>
                </a:gs>
                <a:gs pos="25000">
                  <a:schemeClr val="accent1">
                    <a:tint val="44500"/>
                    <a:satMod val="160000"/>
                  </a:schemeClr>
                </a:gs>
                <a:gs pos="100000">
                  <a:schemeClr val="accent1"/>
                </a:gs>
              </a:gsLst>
              <a:lin ang="0" scaled="0"/>
            </a:gradFill>
          </a:ln>
        </p:spPr>
        <p:style>
          <a:lnRef idx="1">
            <a:schemeClr val="accent1"/>
          </a:lnRef>
          <a:fillRef idx="0">
            <a:schemeClr val="accent1"/>
          </a:fillRef>
          <a:effectRef idx="0">
            <a:schemeClr val="accent1"/>
          </a:effectRef>
          <a:fontRef idx="minor">
            <a:schemeClr val="tx1"/>
          </a:fontRef>
        </p:style>
      </p:cxnSp>
      <p:sp>
        <p:nvSpPr>
          <p:cNvPr id="15" name="Content Placeholder 14"/>
          <p:cNvSpPr>
            <a:spLocks noGrp="1"/>
          </p:cNvSpPr>
          <p:nvPr>
            <p:ph sz="quarter" idx="13"/>
          </p:nvPr>
        </p:nvSpPr>
        <p:spPr>
          <a:xfrm>
            <a:off x="1627188" y="1848930"/>
            <a:ext cx="4943475" cy="43434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19" name="Content Placeholder 18"/>
          <p:cNvSpPr>
            <a:spLocks noGrp="1"/>
          </p:cNvSpPr>
          <p:nvPr>
            <p:ph sz="quarter" idx="14"/>
          </p:nvPr>
        </p:nvSpPr>
        <p:spPr>
          <a:xfrm>
            <a:off x="6810375" y="1848930"/>
            <a:ext cx="4937125" cy="43434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cxnSp>
        <p:nvCxnSpPr>
          <p:cNvPr id="13" name="Straight Connector 12"/>
          <p:cNvCxnSpPr/>
          <p:nvPr userDrawn="1"/>
        </p:nvCxnSpPr>
        <p:spPr>
          <a:xfrm>
            <a:off x="1626345" y="1649541"/>
            <a:ext cx="4944318" cy="0"/>
          </a:xfrm>
          <a:prstGeom prst="line">
            <a:avLst/>
          </a:prstGeom>
          <a:ln w="19050">
            <a:gradFill>
              <a:gsLst>
                <a:gs pos="0">
                  <a:schemeClr val="bg1"/>
                </a:gs>
                <a:gs pos="25000">
                  <a:srgbClr val="B7E6FF"/>
                </a:gs>
                <a:gs pos="100000">
                  <a:schemeClr val="accent3"/>
                </a:gs>
              </a:gsLst>
              <a:lin ang="0" scaled="0"/>
            </a:gra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a:xfrm>
            <a:off x="6810375" y="1649541"/>
            <a:ext cx="4934487" cy="0"/>
          </a:xfrm>
          <a:prstGeom prst="line">
            <a:avLst/>
          </a:prstGeom>
          <a:ln w="19050">
            <a:gradFill>
              <a:gsLst>
                <a:gs pos="0">
                  <a:schemeClr val="bg1"/>
                </a:gs>
                <a:gs pos="25000">
                  <a:srgbClr val="B7E6FF"/>
                </a:gs>
                <a:gs pos="100000">
                  <a:schemeClr val="accent3"/>
                </a:gs>
              </a:gsLst>
              <a:lin ang="0" scaled="0"/>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004457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Two Content Layout</a:t>
            </a:r>
            <a:endParaRPr lang="en-CA" dirty="0"/>
          </a:p>
        </p:txBody>
      </p:sp>
      <p:sp>
        <p:nvSpPr>
          <p:cNvPr id="5" name="Date Placeholder 4"/>
          <p:cNvSpPr>
            <a:spLocks noGrp="1"/>
          </p:cNvSpPr>
          <p:nvPr>
            <p:ph type="dt" sz="half" idx="10"/>
          </p:nvPr>
        </p:nvSpPr>
        <p:spPr>
          <a:xfrm>
            <a:off x="9537192" y="6472936"/>
            <a:ext cx="1876388" cy="182880"/>
          </a:xfrm>
          <a:prstGeom prst="rect">
            <a:avLst/>
          </a:prstGeom>
        </p:spPr>
        <p:txBody>
          <a:bodyPr/>
          <a:lstStyle/>
          <a:p>
            <a:fld id="{31C84FA5-340D-4B07-A8AC-C95A5EA1057D}" type="datetime4">
              <a:rPr lang="en-US" smtClean="0"/>
              <a:t>October 22, 2021</a:t>
            </a:fld>
            <a:endParaRPr lang="en-CA"/>
          </a:p>
        </p:txBody>
      </p:sp>
      <p:sp>
        <p:nvSpPr>
          <p:cNvPr id="6" name="Footer Placeholder 5"/>
          <p:cNvSpPr>
            <a:spLocks noGrp="1"/>
          </p:cNvSpPr>
          <p:nvPr>
            <p:ph type="ftr" sz="quarter" idx="11"/>
          </p:nvPr>
        </p:nvSpPr>
        <p:spPr>
          <a:xfrm>
            <a:off x="1627632" y="6472976"/>
            <a:ext cx="2688336" cy="182880"/>
          </a:xfrm>
          <a:prstGeom prst="rect">
            <a:avLst/>
          </a:prstGeom>
        </p:spPr>
        <p:txBody>
          <a:bodyPr/>
          <a:lstStyle/>
          <a:p>
            <a:r>
              <a:rPr lang="en-US"/>
              <a:t>Insert&gt;Header &amp; Footer&gt;Footer, then Apply to All to set Presentation Title</a:t>
            </a:r>
            <a:endParaRPr lang="en-CA"/>
          </a:p>
        </p:txBody>
      </p:sp>
      <p:sp>
        <p:nvSpPr>
          <p:cNvPr id="7" name="Slide Number Placeholder 6"/>
          <p:cNvSpPr>
            <a:spLocks noGrp="1"/>
          </p:cNvSpPr>
          <p:nvPr>
            <p:ph type="sldNum" sz="quarter" idx="12"/>
          </p:nvPr>
        </p:nvSpPr>
        <p:spPr/>
        <p:txBody>
          <a:bodyPr/>
          <a:lstStyle/>
          <a:p>
            <a:fld id="{00E6A5BD-C011-4A45-AA3A-201790FB7F2B}" type="slidenum">
              <a:rPr lang="en-CA" smtClean="0"/>
              <a:t>‹#›</a:t>
            </a:fld>
            <a:endParaRPr lang="en-CA"/>
          </a:p>
        </p:txBody>
      </p:sp>
      <p:cxnSp>
        <p:nvCxnSpPr>
          <p:cNvPr id="9" name="Straight Connector 8"/>
          <p:cNvCxnSpPr/>
          <p:nvPr/>
        </p:nvCxnSpPr>
        <p:spPr>
          <a:xfrm>
            <a:off x="1627188" y="1649541"/>
            <a:ext cx="10112502" cy="0"/>
          </a:xfrm>
          <a:prstGeom prst="line">
            <a:avLst/>
          </a:prstGeom>
          <a:ln w="19050">
            <a:gradFill>
              <a:gsLst>
                <a:gs pos="0">
                  <a:schemeClr val="bg1"/>
                </a:gs>
                <a:gs pos="25000">
                  <a:schemeClr val="accent1">
                    <a:tint val="44500"/>
                    <a:satMod val="160000"/>
                  </a:schemeClr>
                </a:gs>
                <a:gs pos="100000">
                  <a:schemeClr val="accent1"/>
                </a:gs>
              </a:gsLst>
              <a:lin ang="0" scaled="0"/>
            </a:gradFill>
          </a:ln>
        </p:spPr>
        <p:style>
          <a:lnRef idx="1">
            <a:schemeClr val="accent1"/>
          </a:lnRef>
          <a:fillRef idx="0">
            <a:schemeClr val="accent1"/>
          </a:fillRef>
          <a:effectRef idx="0">
            <a:schemeClr val="accent1"/>
          </a:effectRef>
          <a:fontRef idx="minor">
            <a:schemeClr val="tx1"/>
          </a:fontRef>
        </p:style>
      </p:cxnSp>
      <p:sp>
        <p:nvSpPr>
          <p:cNvPr id="10" name="Content Placeholder 9"/>
          <p:cNvSpPr>
            <a:spLocks noGrp="1"/>
          </p:cNvSpPr>
          <p:nvPr>
            <p:ph sz="quarter" idx="13"/>
          </p:nvPr>
        </p:nvSpPr>
        <p:spPr>
          <a:xfrm>
            <a:off x="1627188" y="1851659"/>
            <a:ext cx="4943475" cy="43434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12" name="Content Placeholder 11"/>
          <p:cNvSpPr>
            <a:spLocks noGrp="1"/>
          </p:cNvSpPr>
          <p:nvPr>
            <p:ph sz="quarter" idx="14"/>
          </p:nvPr>
        </p:nvSpPr>
        <p:spPr>
          <a:xfrm>
            <a:off x="6810375" y="1851658"/>
            <a:ext cx="4929188" cy="4343400"/>
          </a:xfrm>
        </p:spPr>
        <p:txBody>
          <a:bodyPr/>
          <a:lstStyle>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cxnSp>
        <p:nvCxnSpPr>
          <p:cNvPr id="11" name="Straight Connector 10"/>
          <p:cNvCxnSpPr/>
          <p:nvPr userDrawn="1"/>
        </p:nvCxnSpPr>
        <p:spPr>
          <a:xfrm>
            <a:off x="1627188" y="1649541"/>
            <a:ext cx="10112502" cy="0"/>
          </a:xfrm>
          <a:prstGeom prst="line">
            <a:avLst/>
          </a:prstGeom>
          <a:ln w="19050">
            <a:gradFill>
              <a:gsLst>
                <a:gs pos="0">
                  <a:schemeClr val="bg1"/>
                </a:gs>
                <a:gs pos="25000">
                  <a:srgbClr val="B7E6FF"/>
                </a:gs>
                <a:gs pos="100000">
                  <a:schemeClr val="accent3"/>
                </a:gs>
              </a:gsLst>
              <a:lin ang="0" scaled="0"/>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731254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18" Type="http://schemas.openxmlformats.org/officeDocument/2006/relationships/slideLayout" Target="../slideLayouts/slideLayout40.xml"/><Relationship Id="rId26" Type="http://schemas.openxmlformats.org/officeDocument/2006/relationships/slideLayout" Target="../slideLayouts/slideLayout48.xml"/><Relationship Id="rId39" Type="http://schemas.openxmlformats.org/officeDocument/2006/relationships/theme" Target="../theme/theme2.xml"/><Relationship Id="rId3" Type="http://schemas.openxmlformats.org/officeDocument/2006/relationships/slideLayout" Target="../slideLayouts/slideLayout25.xml"/><Relationship Id="rId21" Type="http://schemas.openxmlformats.org/officeDocument/2006/relationships/slideLayout" Target="../slideLayouts/slideLayout43.xml"/><Relationship Id="rId34" Type="http://schemas.openxmlformats.org/officeDocument/2006/relationships/slideLayout" Target="../slideLayouts/slideLayout56.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slideLayout" Target="../slideLayouts/slideLayout39.xml"/><Relationship Id="rId25" Type="http://schemas.openxmlformats.org/officeDocument/2006/relationships/slideLayout" Target="../slideLayouts/slideLayout47.xml"/><Relationship Id="rId33" Type="http://schemas.openxmlformats.org/officeDocument/2006/relationships/slideLayout" Target="../slideLayouts/slideLayout55.xml"/><Relationship Id="rId38" Type="http://schemas.openxmlformats.org/officeDocument/2006/relationships/slideLayout" Target="../slideLayouts/slideLayout60.xml"/><Relationship Id="rId2" Type="http://schemas.openxmlformats.org/officeDocument/2006/relationships/slideLayout" Target="../slideLayouts/slideLayout24.xml"/><Relationship Id="rId16" Type="http://schemas.openxmlformats.org/officeDocument/2006/relationships/slideLayout" Target="../slideLayouts/slideLayout38.xml"/><Relationship Id="rId20" Type="http://schemas.openxmlformats.org/officeDocument/2006/relationships/slideLayout" Target="../slideLayouts/slideLayout42.xml"/><Relationship Id="rId29" Type="http://schemas.openxmlformats.org/officeDocument/2006/relationships/slideLayout" Target="../slideLayouts/slideLayout51.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24" Type="http://schemas.openxmlformats.org/officeDocument/2006/relationships/slideLayout" Target="../slideLayouts/slideLayout46.xml"/><Relationship Id="rId32" Type="http://schemas.openxmlformats.org/officeDocument/2006/relationships/slideLayout" Target="../slideLayouts/slideLayout54.xml"/><Relationship Id="rId37" Type="http://schemas.openxmlformats.org/officeDocument/2006/relationships/slideLayout" Target="../slideLayouts/slideLayout59.xml"/><Relationship Id="rId5" Type="http://schemas.openxmlformats.org/officeDocument/2006/relationships/slideLayout" Target="../slideLayouts/slideLayout27.xml"/><Relationship Id="rId15" Type="http://schemas.openxmlformats.org/officeDocument/2006/relationships/slideLayout" Target="../slideLayouts/slideLayout37.xml"/><Relationship Id="rId23" Type="http://schemas.openxmlformats.org/officeDocument/2006/relationships/slideLayout" Target="../slideLayouts/slideLayout45.xml"/><Relationship Id="rId28" Type="http://schemas.openxmlformats.org/officeDocument/2006/relationships/slideLayout" Target="../slideLayouts/slideLayout50.xml"/><Relationship Id="rId36" Type="http://schemas.openxmlformats.org/officeDocument/2006/relationships/slideLayout" Target="../slideLayouts/slideLayout58.xml"/><Relationship Id="rId10" Type="http://schemas.openxmlformats.org/officeDocument/2006/relationships/slideLayout" Target="../slideLayouts/slideLayout32.xml"/><Relationship Id="rId19" Type="http://schemas.openxmlformats.org/officeDocument/2006/relationships/slideLayout" Target="../slideLayouts/slideLayout41.xml"/><Relationship Id="rId31" Type="http://schemas.openxmlformats.org/officeDocument/2006/relationships/slideLayout" Target="../slideLayouts/slideLayout53.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 Id="rId22" Type="http://schemas.openxmlformats.org/officeDocument/2006/relationships/slideLayout" Target="../slideLayouts/slideLayout44.xml"/><Relationship Id="rId27" Type="http://schemas.openxmlformats.org/officeDocument/2006/relationships/slideLayout" Target="../slideLayouts/slideLayout49.xml"/><Relationship Id="rId30" Type="http://schemas.openxmlformats.org/officeDocument/2006/relationships/slideLayout" Target="../slideLayouts/slideLayout52.xml"/><Relationship Id="rId35" Type="http://schemas.openxmlformats.org/officeDocument/2006/relationships/slideLayout" Target="../slideLayouts/slideLayout5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27188" y="222086"/>
            <a:ext cx="8997696" cy="914400"/>
          </a:xfrm>
          <a:prstGeom prst="rect">
            <a:avLst/>
          </a:prstGeom>
        </p:spPr>
        <p:txBody>
          <a:bodyPr vert="horz" lIns="0" tIns="0" rIns="0" bIns="0" rtlCol="0" anchor="ctr" anchorCtr="0">
            <a:noAutofit/>
          </a:bodyPr>
          <a:lstStyle/>
          <a:p>
            <a:r>
              <a:rPr lang="en-US"/>
              <a:t>Click to edit Master title style</a:t>
            </a:r>
            <a:endParaRPr lang="en-CA" dirty="0"/>
          </a:p>
        </p:txBody>
      </p:sp>
      <p:sp>
        <p:nvSpPr>
          <p:cNvPr id="3" name="Text Placeholder 2"/>
          <p:cNvSpPr>
            <a:spLocks noGrp="1"/>
          </p:cNvSpPr>
          <p:nvPr>
            <p:ph type="body" idx="1"/>
          </p:nvPr>
        </p:nvSpPr>
        <p:spPr>
          <a:xfrm>
            <a:off x="1627189" y="1846398"/>
            <a:ext cx="8997696" cy="4343400"/>
          </a:xfrm>
          <a:prstGeom prst="rect">
            <a:avLst/>
          </a:prstGeom>
        </p:spPr>
        <p:txBody>
          <a:bodyPr vert="horz" lIns="0" tIns="0" rIns="0" bIns="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6" name="Slide Number Placeholder 5"/>
          <p:cNvSpPr>
            <a:spLocks noGrp="1"/>
          </p:cNvSpPr>
          <p:nvPr>
            <p:ph type="sldNum" sz="quarter" idx="4"/>
          </p:nvPr>
        </p:nvSpPr>
        <p:spPr>
          <a:xfrm>
            <a:off x="11413998" y="6475080"/>
            <a:ext cx="329636" cy="182880"/>
          </a:xfrm>
          <a:prstGeom prst="rect">
            <a:avLst/>
          </a:prstGeom>
        </p:spPr>
        <p:txBody>
          <a:bodyPr vert="horz" lIns="0" tIns="0" rIns="0" bIns="0" rtlCol="0" anchor="t" anchorCtr="0">
            <a:noAutofit/>
          </a:bodyPr>
          <a:lstStyle>
            <a:lvl1pPr algn="r">
              <a:defRPr sz="1200">
                <a:solidFill>
                  <a:schemeClr val="accent2"/>
                </a:solidFill>
              </a:defRPr>
            </a:lvl1pPr>
          </a:lstStyle>
          <a:p>
            <a:fld id="{00E6A5BD-C011-4A45-AA3A-201790FB7F2B}" type="slidenum">
              <a:rPr lang="en-CA" smtClean="0"/>
              <a:pPr/>
              <a:t>‹#›</a:t>
            </a:fld>
            <a:endParaRPr lang="en-CA" dirty="0"/>
          </a:p>
        </p:txBody>
      </p:sp>
    </p:spTree>
    <p:extLst>
      <p:ext uri="{BB962C8B-B14F-4D97-AF65-F5344CB8AC3E}">
        <p14:creationId xmlns:p14="http://schemas.microsoft.com/office/powerpoint/2010/main" val="2572380521"/>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 id="2147483696" r:id="rId18"/>
    <p:sldLayoutId id="2147483697" r:id="rId19"/>
    <p:sldLayoutId id="2147483698" r:id="rId20"/>
    <p:sldLayoutId id="2147483699" r:id="rId21"/>
    <p:sldLayoutId id="2147483703" r:id="rId22"/>
  </p:sldLayoutIdLst>
  <p:hf sldNum="0" hdr="0" ftr="0" dt="0"/>
  <p:txStyles>
    <p:titleStyle>
      <a:lvl1pPr algn="l" defTabSz="914400" rtl="0" eaLnBrk="1" latinLnBrk="0" hangingPunct="1">
        <a:lnSpc>
          <a:spcPct val="90000"/>
        </a:lnSpc>
        <a:spcBef>
          <a:spcPct val="0"/>
        </a:spcBef>
        <a:buNone/>
        <a:defRPr sz="3600" kern="1200">
          <a:solidFill>
            <a:schemeClr val="accent2"/>
          </a:solidFill>
          <a:latin typeface="+mj-lt"/>
          <a:ea typeface="+mj-ea"/>
          <a:cs typeface="+mj-cs"/>
        </a:defRPr>
      </a:lvl1pPr>
    </p:titleStyle>
    <p:bodyStyle>
      <a:lvl1pPr marL="192024" indent="-192024" algn="l" defTabSz="914400" rtl="0" eaLnBrk="1" latinLnBrk="0" hangingPunct="1">
        <a:lnSpc>
          <a:spcPct val="99000"/>
        </a:lnSpc>
        <a:spcBef>
          <a:spcPts val="1400"/>
        </a:spcBef>
        <a:spcAft>
          <a:spcPts val="0"/>
        </a:spcAft>
        <a:buFont typeface="Arial" panose="020B0604020202020204" pitchFamily="34" charset="0"/>
        <a:buChar char="•"/>
        <a:defRPr sz="2800" kern="1200">
          <a:solidFill>
            <a:schemeClr val="accent2"/>
          </a:solidFill>
          <a:latin typeface="+mn-lt"/>
          <a:ea typeface="+mn-ea"/>
          <a:cs typeface="+mn-cs"/>
        </a:defRPr>
      </a:lvl1pPr>
      <a:lvl2pPr marL="192024" indent="0" algn="l" defTabSz="914400" rtl="0" eaLnBrk="1" latinLnBrk="0" hangingPunct="1">
        <a:lnSpc>
          <a:spcPct val="99000"/>
        </a:lnSpc>
        <a:spcBef>
          <a:spcPts val="0"/>
        </a:spcBef>
        <a:buFontTx/>
        <a:buNone/>
        <a:defRPr sz="2800" kern="1200">
          <a:solidFill>
            <a:schemeClr val="accent2"/>
          </a:solidFill>
          <a:latin typeface="+mn-lt"/>
          <a:ea typeface="+mn-ea"/>
          <a:cs typeface="+mn-cs"/>
        </a:defRPr>
      </a:lvl2pPr>
      <a:lvl3pPr marL="192088" indent="-192088" algn="l" defTabSz="914400" rtl="0" eaLnBrk="1" latinLnBrk="0" hangingPunct="1">
        <a:lnSpc>
          <a:spcPct val="99000"/>
        </a:lnSpc>
        <a:spcBef>
          <a:spcPts val="1200"/>
        </a:spcBef>
        <a:buSzPct val="91000"/>
        <a:buFont typeface="Arial" panose="020B0604020202020204" pitchFamily="34" charset="0"/>
        <a:buChar char="•"/>
        <a:defRPr sz="2400" kern="1200">
          <a:solidFill>
            <a:schemeClr val="accent2"/>
          </a:solidFill>
          <a:latin typeface="+mn-lt"/>
          <a:ea typeface="+mn-ea"/>
          <a:cs typeface="+mn-cs"/>
        </a:defRPr>
      </a:lvl3pPr>
      <a:lvl4pPr marL="192024" indent="0" algn="l" defTabSz="914400" rtl="0" eaLnBrk="1" latinLnBrk="0" hangingPunct="1">
        <a:lnSpc>
          <a:spcPct val="99000"/>
        </a:lnSpc>
        <a:spcBef>
          <a:spcPts val="0"/>
        </a:spcBef>
        <a:buFontTx/>
        <a:buNone/>
        <a:defRPr sz="2400" kern="1200">
          <a:solidFill>
            <a:schemeClr val="accent2"/>
          </a:solidFill>
          <a:latin typeface="+mn-lt"/>
          <a:ea typeface="+mn-ea"/>
          <a:cs typeface="+mn-cs"/>
        </a:defRPr>
      </a:lvl4pPr>
      <a:lvl5pPr marL="192024" indent="-192024" algn="l" defTabSz="914400" rtl="0" eaLnBrk="1" latinLnBrk="0" hangingPunct="1">
        <a:lnSpc>
          <a:spcPct val="99000"/>
        </a:lnSpc>
        <a:spcBef>
          <a:spcPts val="900"/>
        </a:spcBef>
        <a:buSzPct val="91000"/>
        <a:buFont typeface="Arial" panose="020B0604020202020204" pitchFamily="34" charset="0"/>
        <a:buChar char="•"/>
        <a:defRPr sz="1800" kern="1200">
          <a:solidFill>
            <a:schemeClr val="accent2"/>
          </a:solidFill>
          <a:latin typeface="+mn-lt"/>
          <a:ea typeface="+mn-ea"/>
          <a:cs typeface="+mn-cs"/>
        </a:defRPr>
      </a:lvl5pPr>
      <a:lvl6pPr marL="192024" indent="0" algn="l" defTabSz="914400" rtl="0" eaLnBrk="1" latinLnBrk="0" hangingPunct="1">
        <a:lnSpc>
          <a:spcPct val="99000"/>
        </a:lnSpc>
        <a:spcBef>
          <a:spcPts val="0"/>
        </a:spcBef>
        <a:buSzPct val="91000"/>
        <a:buFontTx/>
        <a:buNone/>
        <a:defRPr sz="1800" kern="1200">
          <a:solidFill>
            <a:schemeClr val="accent2"/>
          </a:solidFill>
          <a:latin typeface="+mn-lt"/>
          <a:ea typeface="+mn-ea"/>
          <a:cs typeface="+mn-cs"/>
        </a:defRPr>
      </a:lvl6pPr>
      <a:lvl7pPr marL="0" indent="0" algn="l" defTabSz="914400" rtl="0" eaLnBrk="1" latinLnBrk="0" hangingPunct="1">
        <a:lnSpc>
          <a:spcPct val="99000"/>
        </a:lnSpc>
        <a:spcBef>
          <a:spcPts val="900"/>
        </a:spcBef>
        <a:buSzPct val="91000"/>
        <a:buFontTx/>
        <a:buNone/>
        <a:defRPr sz="1800" b="1" kern="1200">
          <a:solidFill>
            <a:schemeClr val="accent2"/>
          </a:solidFill>
          <a:latin typeface="+mn-lt"/>
          <a:ea typeface="+mn-ea"/>
          <a:cs typeface="+mn-cs"/>
        </a:defRPr>
      </a:lvl7pPr>
      <a:lvl8pPr marL="0" indent="0" algn="l" defTabSz="914400" rtl="0" eaLnBrk="1" latinLnBrk="0" hangingPunct="1">
        <a:lnSpc>
          <a:spcPct val="99000"/>
        </a:lnSpc>
        <a:spcBef>
          <a:spcPts val="0"/>
        </a:spcBef>
        <a:buSzPct val="91000"/>
        <a:buFontTx/>
        <a:buNone/>
        <a:defRPr sz="1800" kern="1200">
          <a:solidFill>
            <a:schemeClr val="accent2"/>
          </a:solidFill>
          <a:latin typeface="+mn-lt"/>
          <a:ea typeface="+mn-ea"/>
          <a:cs typeface="+mn-cs"/>
        </a:defRPr>
      </a:lvl8pPr>
      <a:lvl9pPr marL="0" indent="0" algn="l" defTabSz="914400" rtl="0" eaLnBrk="1" latinLnBrk="0" hangingPunct="1">
        <a:lnSpc>
          <a:spcPct val="99000"/>
        </a:lnSpc>
        <a:spcBef>
          <a:spcPts val="900"/>
        </a:spcBef>
        <a:buSzPct val="91000"/>
        <a:buFontTx/>
        <a:buNone/>
        <a:defRPr sz="1800" i="1" kern="1200">
          <a:solidFill>
            <a:schemeClr val="accent2"/>
          </a:solidFill>
          <a:latin typeface="+mn-lt"/>
          <a:ea typeface="+mn-ea"/>
          <a:cs typeface="+mn-cs"/>
        </a:defRPr>
      </a:lvl9pPr>
    </p:bodyStyle>
    <p:otherStyle>
      <a:defPPr>
        <a:defRPr lang="en-US"/>
      </a:defPPr>
      <a:lvl1pPr marL="0" algn="l" defTabSz="914400" rtl="0" eaLnBrk="1" latinLnBrk="0" hangingPunct="1">
        <a:lnSpc>
          <a:spcPct val="99000"/>
        </a:lnSpc>
        <a:defRPr sz="1400" kern="1200">
          <a:solidFill>
            <a:schemeClr val="accent2"/>
          </a:solidFill>
          <a:latin typeface="+mn-lt"/>
          <a:ea typeface="+mn-ea"/>
          <a:cs typeface="+mn-cs"/>
        </a:defRPr>
      </a:lvl1pPr>
      <a:lvl2pPr marL="0" algn="l" defTabSz="914400" rtl="0" eaLnBrk="1" latinLnBrk="0" hangingPunct="1">
        <a:lnSpc>
          <a:spcPct val="99000"/>
        </a:lnSpc>
        <a:spcBef>
          <a:spcPts val="900"/>
        </a:spcBef>
        <a:defRPr sz="1400" b="1" kern="1200">
          <a:solidFill>
            <a:schemeClr val="accent2"/>
          </a:solidFill>
          <a:latin typeface="+mn-lt"/>
          <a:ea typeface="+mn-ea"/>
          <a:cs typeface="+mn-cs"/>
        </a:defRPr>
      </a:lvl2pPr>
      <a:lvl3pPr marL="155448" indent="-155448" algn="l" defTabSz="914400" rtl="0" eaLnBrk="1" latinLnBrk="0" hangingPunct="1">
        <a:lnSpc>
          <a:spcPct val="99000"/>
        </a:lnSpc>
        <a:buSzPct val="91000"/>
        <a:buFont typeface="Arial" panose="020B0604020202020204" pitchFamily="34" charset="0"/>
        <a:buChar char="•"/>
        <a:defRPr sz="1400" kern="1200">
          <a:solidFill>
            <a:schemeClr val="accent2"/>
          </a:solidFill>
          <a:latin typeface="+mn-lt"/>
          <a:ea typeface="+mn-ea"/>
          <a:cs typeface="+mn-cs"/>
        </a:defRPr>
      </a:lvl3pPr>
      <a:lvl4pPr marL="155448" indent="-155448" algn="l" defTabSz="914400" rtl="0" eaLnBrk="1" latinLnBrk="0" hangingPunct="1">
        <a:lnSpc>
          <a:spcPct val="99000"/>
        </a:lnSpc>
        <a:spcBef>
          <a:spcPts val="900"/>
        </a:spcBef>
        <a:buSzPct val="91000"/>
        <a:buFont typeface="Arial" panose="020B0604020202020204" pitchFamily="34" charset="0"/>
        <a:buChar char="•"/>
        <a:defRPr sz="1400" b="1" kern="1200">
          <a:solidFill>
            <a:schemeClr val="accent2"/>
          </a:solidFill>
          <a:latin typeface="+mn-lt"/>
          <a:ea typeface="+mn-ea"/>
          <a:cs typeface="+mn-cs"/>
        </a:defRPr>
      </a:lvl4pPr>
      <a:lvl5pPr marL="155448" algn="l" defTabSz="914400" rtl="0" eaLnBrk="1" latinLnBrk="0" hangingPunct="1">
        <a:lnSpc>
          <a:spcPct val="99000"/>
        </a:lnSpc>
        <a:defRPr sz="1400" kern="1200">
          <a:solidFill>
            <a:schemeClr val="accent2"/>
          </a:solidFill>
          <a:latin typeface="+mn-lt"/>
          <a:ea typeface="+mn-ea"/>
          <a:cs typeface="+mn-cs"/>
        </a:defRPr>
      </a:lvl5pPr>
      <a:lvl6pPr marL="0" algn="l" defTabSz="914400" rtl="0" eaLnBrk="1" latinLnBrk="0" hangingPunct="1">
        <a:lnSpc>
          <a:spcPct val="99000"/>
        </a:lnSpc>
        <a:defRPr sz="1400" kern="1200">
          <a:solidFill>
            <a:schemeClr val="accent2"/>
          </a:solidFill>
          <a:latin typeface="+mn-lt"/>
          <a:ea typeface="+mn-ea"/>
          <a:cs typeface="+mn-cs"/>
        </a:defRPr>
      </a:lvl6pPr>
      <a:lvl7pPr marL="0" algn="l" defTabSz="914400" rtl="0" eaLnBrk="1" latinLnBrk="0" hangingPunct="1">
        <a:lnSpc>
          <a:spcPct val="99000"/>
        </a:lnSpc>
        <a:defRPr sz="1400" kern="1200">
          <a:solidFill>
            <a:schemeClr val="accent2"/>
          </a:solidFill>
          <a:latin typeface="+mn-lt"/>
          <a:ea typeface="+mn-ea"/>
          <a:cs typeface="+mn-cs"/>
        </a:defRPr>
      </a:lvl7pPr>
      <a:lvl8pPr marL="0" algn="l" defTabSz="914400" rtl="0" eaLnBrk="1" latinLnBrk="0" hangingPunct="1">
        <a:lnSpc>
          <a:spcPct val="99000"/>
        </a:lnSpc>
        <a:defRPr sz="1400" kern="1200">
          <a:solidFill>
            <a:schemeClr val="accent2"/>
          </a:solidFill>
          <a:latin typeface="+mn-lt"/>
          <a:ea typeface="+mn-ea"/>
          <a:cs typeface="+mn-cs"/>
        </a:defRPr>
      </a:lvl8pPr>
      <a:lvl9pPr marL="0" algn="l" defTabSz="914400" rtl="0" eaLnBrk="1" latinLnBrk="0" hangingPunct="1">
        <a:lnSpc>
          <a:spcPct val="99000"/>
        </a:lnSpc>
        <a:defRPr sz="1400" kern="1200">
          <a:solidFill>
            <a:schemeClr val="accent2"/>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05459" y="551747"/>
            <a:ext cx="11136208" cy="1021002"/>
          </a:xfrm>
          <a:prstGeom prst="rect">
            <a:avLst/>
          </a:prstGeom>
        </p:spPr>
        <p:txBody>
          <a:bodyPr vert="horz" lIns="0" tIns="0" rIns="0" bIns="0" rtlCol="0" anchor="t" anchorCtr="0">
            <a:noAutofit/>
          </a:bodyPr>
          <a:lstStyle/>
          <a:p>
            <a:r>
              <a:rPr lang="en-US" dirty="0"/>
              <a:t>Click to edit Master title style</a:t>
            </a:r>
          </a:p>
        </p:txBody>
      </p:sp>
      <p:sp>
        <p:nvSpPr>
          <p:cNvPr id="3" name="Text Placeholder 2"/>
          <p:cNvSpPr>
            <a:spLocks noGrp="1"/>
          </p:cNvSpPr>
          <p:nvPr>
            <p:ph type="body" idx="1"/>
          </p:nvPr>
        </p:nvSpPr>
        <p:spPr>
          <a:xfrm>
            <a:off x="508001" y="1630680"/>
            <a:ext cx="10158015" cy="4437698"/>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4" name="Date Placeholder 3"/>
          <p:cNvSpPr>
            <a:spLocks noGrp="1"/>
          </p:cNvSpPr>
          <p:nvPr>
            <p:ph type="dt" sz="half" idx="2"/>
          </p:nvPr>
        </p:nvSpPr>
        <p:spPr>
          <a:xfrm>
            <a:off x="2674239" y="6352302"/>
            <a:ext cx="2756360" cy="135890"/>
          </a:xfrm>
          <a:prstGeom prst="rect">
            <a:avLst/>
          </a:prstGeom>
        </p:spPr>
        <p:txBody>
          <a:bodyPr vert="horz" lIns="0" tIns="0" rIns="0" bIns="0" rtlCol="0" anchor="t" anchorCtr="0"/>
          <a:lstStyle>
            <a:lvl1pPr algn="r">
              <a:defRPr sz="900">
                <a:solidFill>
                  <a:srgbClr val="898989"/>
                </a:solidFill>
                <a:latin typeface="+mn-lt"/>
              </a:defRPr>
            </a:lvl1pPr>
          </a:lstStyle>
          <a:p>
            <a:r>
              <a:rPr lang="en-US" dirty="0"/>
              <a:t>Title or Job Number | XX Month 201X</a:t>
            </a:r>
          </a:p>
        </p:txBody>
      </p:sp>
      <p:sp>
        <p:nvSpPr>
          <p:cNvPr id="6" name="Slide Number Placeholder 5"/>
          <p:cNvSpPr>
            <a:spLocks noGrp="1"/>
          </p:cNvSpPr>
          <p:nvPr>
            <p:ph type="sldNum" sz="quarter" idx="4"/>
          </p:nvPr>
        </p:nvSpPr>
        <p:spPr>
          <a:xfrm>
            <a:off x="11414041" y="6343404"/>
            <a:ext cx="365760" cy="135890"/>
          </a:xfrm>
          <a:prstGeom prst="rect">
            <a:avLst/>
          </a:prstGeom>
        </p:spPr>
        <p:txBody>
          <a:bodyPr vert="horz" lIns="0" tIns="0" rIns="0" bIns="0" rtlCol="0" anchor="t" anchorCtr="0"/>
          <a:lstStyle>
            <a:lvl1pPr algn="r">
              <a:defRPr sz="900">
                <a:solidFill>
                  <a:srgbClr val="898989"/>
                </a:solidFill>
                <a:latin typeface="+mn-lt"/>
              </a:defRPr>
            </a:lvl1pPr>
          </a:lstStyle>
          <a:p>
            <a:fld id="{0D558541-60C9-42A2-8392-FF12533A6B7A}" type="slidenum">
              <a:rPr lang="en-US" smtClean="0"/>
              <a:pPr/>
              <a:t>‹#›</a:t>
            </a:fld>
            <a:endParaRPr lang="en-US" dirty="0"/>
          </a:p>
        </p:txBody>
      </p:sp>
    </p:spTree>
    <p:extLst>
      <p:ext uri="{BB962C8B-B14F-4D97-AF65-F5344CB8AC3E}">
        <p14:creationId xmlns:p14="http://schemas.microsoft.com/office/powerpoint/2010/main" val="759976988"/>
      </p:ext>
    </p:extLst>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 id="2147483726" r:id="rId8"/>
    <p:sldLayoutId id="2147483727" r:id="rId9"/>
    <p:sldLayoutId id="2147483728" r:id="rId10"/>
    <p:sldLayoutId id="2147483729" r:id="rId11"/>
    <p:sldLayoutId id="2147483730" r:id="rId12"/>
    <p:sldLayoutId id="2147483731" r:id="rId13"/>
    <p:sldLayoutId id="2147483732" r:id="rId14"/>
    <p:sldLayoutId id="2147483733" r:id="rId15"/>
    <p:sldLayoutId id="2147483734" r:id="rId16"/>
    <p:sldLayoutId id="2147483735" r:id="rId17"/>
    <p:sldLayoutId id="2147483736" r:id="rId18"/>
    <p:sldLayoutId id="2147483737" r:id="rId19"/>
    <p:sldLayoutId id="2147483738" r:id="rId20"/>
    <p:sldLayoutId id="2147483739" r:id="rId21"/>
    <p:sldLayoutId id="2147483740" r:id="rId22"/>
    <p:sldLayoutId id="2147483741" r:id="rId23"/>
    <p:sldLayoutId id="2147483742" r:id="rId24"/>
    <p:sldLayoutId id="2147483743" r:id="rId25"/>
    <p:sldLayoutId id="2147483744" r:id="rId26"/>
    <p:sldLayoutId id="2147483745" r:id="rId27"/>
    <p:sldLayoutId id="2147483746" r:id="rId28"/>
    <p:sldLayoutId id="2147483747" r:id="rId29"/>
    <p:sldLayoutId id="2147483748" r:id="rId30"/>
    <p:sldLayoutId id="2147483749" r:id="rId31"/>
    <p:sldLayoutId id="2147483750" r:id="rId32"/>
    <p:sldLayoutId id="2147483751" r:id="rId33"/>
    <p:sldLayoutId id="2147483752" r:id="rId34"/>
    <p:sldLayoutId id="2147483753" r:id="rId35"/>
    <p:sldLayoutId id="2147483754" r:id="rId36"/>
    <p:sldLayoutId id="2147483756" r:id="rId37"/>
    <p:sldLayoutId id="2147483757" r:id="rId38"/>
  </p:sldLayoutIdLst>
  <p:hf hdr="0" ftr="0"/>
  <p:txStyles>
    <p:titleStyle>
      <a:lvl1pPr algn="l" defTabSz="914400" rtl="0" eaLnBrk="1" latinLnBrk="0" hangingPunct="1">
        <a:lnSpc>
          <a:spcPct val="90000"/>
        </a:lnSpc>
        <a:spcBef>
          <a:spcPct val="0"/>
        </a:spcBef>
        <a:buNone/>
        <a:defRPr sz="3200" kern="1200" spc="0" baseline="0">
          <a:solidFill>
            <a:schemeClr val="tx1"/>
          </a:solidFill>
          <a:latin typeface="+mj-lt"/>
          <a:ea typeface="+mj-ea"/>
          <a:cs typeface="+mj-cs"/>
        </a:defRPr>
      </a:lvl1pPr>
    </p:titleStyle>
    <p:bodyStyle>
      <a:lvl1pPr marL="0" indent="0" algn="l" defTabSz="914400" rtl="0" eaLnBrk="1" latinLnBrk="0" hangingPunct="1">
        <a:lnSpc>
          <a:spcPct val="100000"/>
        </a:lnSpc>
        <a:spcBef>
          <a:spcPts val="1200"/>
        </a:spcBef>
        <a:buFont typeface="Arial" pitchFamily="34" charset="0"/>
        <a:buNone/>
        <a:defRPr sz="2800" kern="1200" spc="0" baseline="0">
          <a:solidFill>
            <a:schemeClr val="tx1"/>
          </a:solidFill>
          <a:latin typeface="+mn-lt"/>
          <a:ea typeface="+mn-ea"/>
          <a:cs typeface="+mn-cs"/>
        </a:defRPr>
      </a:lvl1pPr>
      <a:lvl2pPr marL="203200" indent="-182563" algn="l" defTabSz="914400" rtl="0" eaLnBrk="1" latinLnBrk="0" hangingPunct="1">
        <a:lnSpc>
          <a:spcPct val="100000"/>
        </a:lnSpc>
        <a:spcBef>
          <a:spcPts val="1000"/>
        </a:spcBef>
        <a:buFont typeface="Arial" pitchFamily="34" charset="0"/>
        <a:buChar char="•"/>
        <a:defRPr sz="2000" kern="1200" spc="0">
          <a:solidFill>
            <a:schemeClr val="tx1"/>
          </a:solidFill>
          <a:latin typeface="+mn-lt"/>
          <a:ea typeface="+mn-ea"/>
          <a:cs typeface="+mn-cs"/>
        </a:defRPr>
      </a:lvl2pPr>
      <a:lvl3pPr marL="400050" indent="-195263" algn="l" defTabSz="914400" rtl="0" eaLnBrk="1" latinLnBrk="0" hangingPunct="1">
        <a:lnSpc>
          <a:spcPct val="100000"/>
        </a:lnSpc>
        <a:spcBef>
          <a:spcPts val="800"/>
        </a:spcBef>
        <a:buFont typeface="GE Inspira Pitch" panose="020F0603030400020203" pitchFamily="34" charset="0"/>
        <a:buChar char="–"/>
        <a:defRPr sz="1800" kern="1200" spc="0">
          <a:solidFill>
            <a:schemeClr val="tx1"/>
          </a:solidFill>
          <a:latin typeface="+mn-lt"/>
          <a:ea typeface="+mn-ea"/>
          <a:cs typeface="+mn-cs"/>
        </a:defRPr>
      </a:lvl3pPr>
      <a:lvl4pPr marL="555625" indent="-166688" algn="l" defTabSz="914400" rtl="0" eaLnBrk="1" latinLnBrk="0" hangingPunct="1">
        <a:lnSpc>
          <a:spcPct val="100000"/>
        </a:lnSpc>
        <a:spcBef>
          <a:spcPts val="600"/>
        </a:spcBef>
        <a:buFont typeface="Arial" pitchFamily="34" charset="0"/>
        <a:buChar char="•"/>
        <a:defRPr sz="1600" kern="1200" spc="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20.png"/><Relationship Id="rId7" Type="http://schemas.openxmlformats.org/officeDocument/2006/relationships/image" Target="../media/image22.png"/><Relationship Id="rId2" Type="http://schemas.openxmlformats.org/officeDocument/2006/relationships/notesSlide" Target="../notesSlides/notesSlide1.xml"/><Relationship Id="rId1" Type="http://schemas.openxmlformats.org/officeDocument/2006/relationships/slideLayout" Target="../slideLayouts/slideLayout22.xml"/><Relationship Id="rId6" Type="http://schemas.openxmlformats.org/officeDocument/2006/relationships/chart" Target="../charts/chart2.xml"/><Relationship Id="rId11" Type="http://schemas.openxmlformats.org/officeDocument/2006/relationships/chart" Target="../charts/chart5.xml"/><Relationship Id="rId5" Type="http://schemas.openxmlformats.org/officeDocument/2006/relationships/chart" Target="../charts/chart1.xml"/><Relationship Id="rId10" Type="http://schemas.openxmlformats.org/officeDocument/2006/relationships/chart" Target="../charts/chart4.xml"/><Relationship Id="rId4" Type="http://schemas.openxmlformats.org/officeDocument/2006/relationships/image" Target="../media/image21.png"/><Relationship Id="rId9" Type="http://schemas.openxmlformats.org/officeDocument/2006/relationships/chart" Target="../charts/char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 name="Image 83" descr="background-page4.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208713" cy="6952454"/>
          </a:xfrm>
          <a:prstGeom prst="rect">
            <a:avLst/>
          </a:prstGeom>
        </p:spPr>
      </p:pic>
      <p:sp>
        <p:nvSpPr>
          <p:cNvPr id="8" name="object 8"/>
          <p:cNvSpPr/>
          <p:nvPr/>
        </p:nvSpPr>
        <p:spPr>
          <a:xfrm>
            <a:off x="744528" y="5710674"/>
            <a:ext cx="1913028" cy="188514"/>
          </a:xfrm>
          <a:prstGeom prst="rect">
            <a:avLst/>
          </a:prstGeom>
          <a:blipFill>
            <a:blip r:embed="rId4" cstate="print"/>
            <a:stretch>
              <a:fillRect/>
            </a:stretch>
          </a:blip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091" b="0" i="0" u="none" strike="noStrike" kern="0" cap="none" spc="0" normalizeH="0" baseline="0" noProof="0">
              <a:ln>
                <a:noFill/>
              </a:ln>
              <a:solidFill>
                <a:sysClr val="windowText" lastClr="000000"/>
              </a:solidFill>
              <a:effectLst/>
              <a:uLnTx/>
              <a:uFillTx/>
            </a:endParaRPr>
          </a:p>
        </p:txBody>
      </p:sp>
      <p:sp>
        <p:nvSpPr>
          <p:cNvPr id="41" name="object 41"/>
          <p:cNvSpPr txBox="1"/>
          <p:nvPr/>
        </p:nvSpPr>
        <p:spPr>
          <a:xfrm>
            <a:off x="833121" y="1781802"/>
            <a:ext cx="3393440" cy="223216"/>
          </a:xfrm>
          <a:prstGeom prst="rect">
            <a:avLst/>
          </a:prstGeom>
        </p:spPr>
        <p:txBody>
          <a:bodyPr vert="horz" wrap="square" lIns="0" tIns="7697" rIns="0" bIns="0" rtlCol="0">
            <a:spAutoFit/>
          </a:bodyPr>
          <a:lstStyle/>
          <a:p>
            <a:pPr marL="7697" marR="0" lvl="0" indent="0" algn="ctr" defTabSz="914400" eaLnBrk="1" fontAlgn="auto" latinLnBrk="0" hangingPunct="1">
              <a:lnSpc>
                <a:spcPct val="100000"/>
              </a:lnSpc>
              <a:spcBef>
                <a:spcPts val="61"/>
              </a:spcBef>
              <a:spcAft>
                <a:spcPts val="0"/>
              </a:spcAft>
              <a:buClrTx/>
              <a:buSzTx/>
              <a:buFontTx/>
              <a:buNone/>
              <a:tabLst/>
              <a:defRPr/>
            </a:pPr>
            <a:r>
              <a:rPr kumimoji="0" lang="en-US" sz="1400" b="1" i="0" u="none" strike="noStrike" kern="0" cap="none" spc="-30" normalizeH="0" noProof="0" dirty="0">
                <a:ln>
                  <a:noFill/>
                </a:ln>
                <a:solidFill>
                  <a:schemeClr val="accent4"/>
                </a:solidFill>
                <a:effectLst/>
                <a:uLnTx/>
                <a:uFillTx/>
                <a:cs typeface="GE Inspira Sans"/>
              </a:rPr>
              <a:t>Data Rigor: Begin to Complete Accuracy</a:t>
            </a:r>
            <a:endParaRPr kumimoji="0" sz="1400" b="0" i="0" u="none" strike="noStrike" kern="0" cap="none" spc="-30" normalizeH="0" noProof="0" dirty="0">
              <a:ln>
                <a:noFill/>
              </a:ln>
              <a:solidFill>
                <a:sysClr val="windowText" lastClr="000000"/>
              </a:solidFill>
              <a:effectLst/>
              <a:uLnTx/>
              <a:uFillTx/>
              <a:latin typeface="GE Inspira Sans"/>
              <a:cs typeface="GE Inspira Sans"/>
            </a:endParaRPr>
          </a:p>
        </p:txBody>
      </p:sp>
      <p:grpSp>
        <p:nvGrpSpPr>
          <p:cNvPr id="277" name="Group 276">
            <a:extLst>
              <a:ext uri="{FF2B5EF4-FFF2-40B4-BE49-F238E27FC236}">
                <a16:creationId xmlns:a16="http://schemas.microsoft.com/office/drawing/2014/main" id="{9136E213-5313-F240-BE58-1C9E49606AC0}"/>
              </a:ext>
            </a:extLst>
          </p:cNvPr>
          <p:cNvGrpSpPr/>
          <p:nvPr/>
        </p:nvGrpSpPr>
        <p:grpSpPr>
          <a:xfrm>
            <a:off x="8143259" y="2086309"/>
            <a:ext cx="3640579" cy="1947033"/>
            <a:chOff x="8143259" y="1912684"/>
            <a:chExt cx="3640579" cy="1947033"/>
          </a:xfrm>
        </p:grpSpPr>
        <p:grpSp>
          <p:nvGrpSpPr>
            <p:cNvPr id="278" name="Group 277">
              <a:extLst>
                <a:ext uri="{FF2B5EF4-FFF2-40B4-BE49-F238E27FC236}">
                  <a16:creationId xmlns:a16="http://schemas.microsoft.com/office/drawing/2014/main" id="{A70BA709-55BB-8248-B1D8-DB448D1EAC6C}"/>
                </a:ext>
              </a:extLst>
            </p:cNvPr>
            <p:cNvGrpSpPr/>
            <p:nvPr/>
          </p:nvGrpSpPr>
          <p:grpSpPr>
            <a:xfrm>
              <a:off x="8143259" y="1912684"/>
              <a:ext cx="3640579" cy="1947033"/>
              <a:chOff x="8143259" y="1912684"/>
              <a:chExt cx="3640579" cy="1947033"/>
            </a:xfrm>
          </p:grpSpPr>
          <p:sp>
            <p:nvSpPr>
              <p:cNvPr id="284" name="TextBox 283">
                <a:extLst>
                  <a:ext uri="{FF2B5EF4-FFF2-40B4-BE49-F238E27FC236}">
                    <a16:creationId xmlns:a16="http://schemas.microsoft.com/office/drawing/2014/main" id="{33980171-5909-DE46-809F-5028E9F0D5FC}"/>
                  </a:ext>
                </a:extLst>
              </p:cNvPr>
              <p:cNvSpPr txBox="1"/>
              <p:nvPr/>
            </p:nvSpPr>
            <p:spPr>
              <a:xfrm rot="16200000">
                <a:off x="7508100" y="2607265"/>
                <a:ext cx="1485762" cy="215444"/>
              </a:xfrm>
              <a:prstGeom prst="rect">
                <a:avLst/>
              </a:prstGeom>
              <a:noFill/>
            </p:spPr>
            <p:txBody>
              <a:bodyPr wrap="square" rtlCol="0">
                <a:spAutoFit/>
              </a:bodyPr>
              <a:lstStyle/>
              <a:p>
                <a:pPr algn="ctr"/>
                <a:r>
                  <a:rPr lang="en-US" sz="800" dirty="0">
                    <a:solidFill>
                      <a:srgbClr val="002060"/>
                    </a:solidFill>
                    <a:latin typeface="GE Inspira Sans" panose="020B0503060000000003" pitchFamily="34" charset="77"/>
                  </a:rPr>
                  <a:t>Average Order to Complete</a:t>
                </a:r>
              </a:p>
            </p:txBody>
          </p:sp>
          <p:graphicFrame>
            <p:nvGraphicFramePr>
              <p:cNvPr id="285" name="Chart 284">
                <a:extLst>
                  <a:ext uri="{FF2B5EF4-FFF2-40B4-BE49-F238E27FC236}">
                    <a16:creationId xmlns:a16="http://schemas.microsoft.com/office/drawing/2014/main" id="{4A74766C-E135-274E-BB98-8AB844B35168}"/>
                  </a:ext>
                </a:extLst>
              </p:cNvPr>
              <p:cNvGraphicFramePr/>
              <p:nvPr>
                <p:extLst>
                  <p:ext uri="{D42A27DB-BD31-4B8C-83A1-F6EECF244321}">
                    <p14:modId xmlns:p14="http://schemas.microsoft.com/office/powerpoint/2010/main" val="3874910985"/>
                  </p:ext>
                </p:extLst>
              </p:nvPr>
            </p:nvGraphicFramePr>
            <p:xfrm>
              <a:off x="8475975" y="2110194"/>
              <a:ext cx="3214090" cy="1749523"/>
            </p:xfrm>
            <a:graphic>
              <a:graphicData uri="http://schemas.openxmlformats.org/drawingml/2006/chart">
                <c:chart xmlns:c="http://schemas.openxmlformats.org/drawingml/2006/chart" xmlns:r="http://schemas.openxmlformats.org/officeDocument/2006/relationships" r:id="rId5"/>
              </a:graphicData>
            </a:graphic>
          </p:graphicFrame>
          <p:sp>
            <p:nvSpPr>
              <p:cNvPr id="286" name="TextBox 285">
                <a:extLst>
                  <a:ext uri="{FF2B5EF4-FFF2-40B4-BE49-F238E27FC236}">
                    <a16:creationId xmlns:a16="http://schemas.microsoft.com/office/drawing/2014/main" id="{DD20C5FA-8050-D149-91F4-7AAD415DBFA7}"/>
                  </a:ext>
                </a:extLst>
              </p:cNvPr>
              <p:cNvSpPr txBox="1"/>
              <p:nvPr/>
            </p:nvSpPr>
            <p:spPr>
              <a:xfrm>
                <a:off x="8599330" y="1912684"/>
                <a:ext cx="3184508" cy="261610"/>
              </a:xfrm>
              <a:prstGeom prst="rect">
                <a:avLst/>
              </a:prstGeom>
              <a:noFill/>
            </p:spPr>
            <p:txBody>
              <a:bodyPr wrap="square" rtlCol="0">
                <a:spAutoFit/>
              </a:bodyPr>
              <a:lstStyle/>
              <a:p>
                <a:pPr algn="ctr"/>
                <a:r>
                  <a:rPr lang="en-US" sz="1100" dirty="0">
                    <a:solidFill>
                      <a:srgbClr val="002060"/>
                    </a:solidFill>
                    <a:latin typeface="GE Inspira Sans" panose="020B0503060000000003" pitchFamily="34" charset="77"/>
                  </a:rPr>
                  <a:t>8% Improvement in ER DR Patient Throughput</a:t>
                </a:r>
              </a:p>
            </p:txBody>
          </p:sp>
          <p:grpSp>
            <p:nvGrpSpPr>
              <p:cNvPr id="287" name="Group 286">
                <a:extLst>
                  <a:ext uri="{FF2B5EF4-FFF2-40B4-BE49-F238E27FC236}">
                    <a16:creationId xmlns:a16="http://schemas.microsoft.com/office/drawing/2014/main" id="{B89A3CEE-A8A9-0346-A36E-F5FF83F4AB77}"/>
                  </a:ext>
                </a:extLst>
              </p:cNvPr>
              <p:cNvGrpSpPr/>
              <p:nvPr/>
            </p:nvGrpSpPr>
            <p:grpSpPr>
              <a:xfrm>
                <a:off x="8664953" y="3262522"/>
                <a:ext cx="2657356" cy="248967"/>
                <a:chOff x="4743554" y="4866325"/>
                <a:chExt cx="2657356" cy="248967"/>
              </a:xfrm>
            </p:grpSpPr>
            <p:sp>
              <p:nvSpPr>
                <p:cNvPr id="289" name="Rectangle 288">
                  <a:extLst>
                    <a:ext uri="{FF2B5EF4-FFF2-40B4-BE49-F238E27FC236}">
                      <a16:creationId xmlns:a16="http://schemas.microsoft.com/office/drawing/2014/main" id="{833D284F-9849-6243-ADFA-AED869C437EB}"/>
                    </a:ext>
                  </a:extLst>
                </p:cNvPr>
                <p:cNvSpPr/>
                <p:nvPr/>
              </p:nvSpPr>
              <p:spPr>
                <a:xfrm>
                  <a:off x="4743554" y="4866326"/>
                  <a:ext cx="447558" cy="246221"/>
                </a:xfrm>
                <a:prstGeom prst="rect">
                  <a:avLst/>
                </a:prstGeom>
              </p:spPr>
              <p:txBody>
                <a:bodyPr wrap="none">
                  <a:spAutoFit/>
                </a:bodyPr>
                <a:lstStyle/>
                <a:p>
                  <a:r>
                    <a:rPr lang="en-US" sz="1000" dirty="0">
                      <a:solidFill>
                        <a:srgbClr val="002060"/>
                      </a:solidFill>
                    </a:rPr>
                    <a:t>2018</a:t>
                  </a:r>
                </a:p>
              </p:txBody>
            </p:sp>
            <p:sp>
              <p:nvSpPr>
                <p:cNvPr id="290" name="Rectangle 289">
                  <a:extLst>
                    <a:ext uri="{FF2B5EF4-FFF2-40B4-BE49-F238E27FC236}">
                      <a16:creationId xmlns:a16="http://schemas.microsoft.com/office/drawing/2014/main" id="{AA587FEC-8BCB-204C-B4A7-439EE138A97E}"/>
                    </a:ext>
                  </a:extLst>
                </p:cNvPr>
                <p:cNvSpPr/>
                <p:nvPr/>
              </p:nvSpPr>
              <p:spPr>
                <a:xfrm>
                  <a:off x="5478367" y="4866325"/>
                  <a:ext cx="447558" cy="246221"/>
                </a:xfrm>
                <a:prstGeom prst="rect">
                  <a:avLst/>
                </a:prstGeom>
              </p:spPr>
              <p:txBody>
                <a:bodyPr wrap="none">
                  <a:spAutoFit/>
                </a:bodyPr>
                <a:lstStyle/>
                <a:p>
                  <a:r>
                    <a:rPr lang="en-US" sz="1000" dirty="0">
                      <a:solidFill>
                        <a:srgbClr val="002060"/>
                      </a:solidFill>
                    </a:rPr>
                    <a:t>2019</a:t>
                  </a:r>
                </a:p>
              </p:txBody>
            </p:sp>
            <p:sp>
              <p:nvSpPr>
                <p:cNvPr id="291" name="Rectangle 290">
                  <a:extLst>
                    <a:ext uri="{FF2B5EF4-FFF2-40B4-BE49-F238E27FC236}">
                      <a16:creationId xmlns:a16="http://schemas.microsoft.com/office/drawing/2014/main" id="{24A229E5-4FB4-3C45-A79A-F5D3FD9EDFDB}"/>
                    </a:ext>
                  </a:extLst>
                </p:cNvPr>
                <p:cNvSpPr/>
                <p:nvPr/>
              </p:nvSpPr>
              <p:spPr>
                <a:xfrm>
                  <a:off x="6218539" y="4869071"/>
                  <a:ext cx="447558" cy="246221"/>
                </a:xfrm>
                <a:prstGeom prst="rect">
                  <a:avLst/>
                </a:prstGeom>
              </p:spPr>
              <p:txBody>
                <a:bodyPr wrap="none">
                  <a:spAutoFit/>
                </a:bodyPr>
                <a:lstStyle/>
                <a:p>
                  <a:r>
                    <a:rPr lang="en-US" sz="1000" dirty="0">
                      <a:solidFill>
                        <a:srgbClr val="002060"/>
                      </a:solidFill>
                    </a:rPr>
                    <a:t>2020</a:t>
                  </a:r>
                </a:p>
              </p:txBody>
            </p:sp>
            <p:sp>
              <p:nvSpPr>
                <p:cNvPr id="292" name="Rectangle 291">
                  <a:extLst>
                    <a:ext uri="{FF2B5EF4-FFF2-40B4-BE49-F238E27FC236}">
                      <a16:creationId xmlns:a16="http://schemas.microsoft.com/office/drawing/2014/main" id="{13AB19FA-CABA-6343-B3FE-8FC000DD9654}"/>
                    </a:ext>
                  </a:extLst>
                </p:cNvPr>
                <p:cNvSpPr/>
                <p:nvPr/>
              </p:nvSpPr>
              <p:spPr>
                <a:xfrm>
                  <a:off x="6953352" y="4868204"/>
                  <a:ext cx="447558" cy="246221"/>
                </a:xfrm>
                <a:prstGeom prst="rect">
                  <a:avLst/>
                </a:prstGeom>
              </p:spPr>
              <p:txBody>
                <a:bodyPr wrap="none">
                  <a:spAutoFit/>
                </a:bodyPr>
                <a:lstStyle/>
                <a:p>
                  <a:r>
                    <a:rPr lang="en-US" sz="1000" dirty="0">
                      <a:solidFill>
                        <a:srgbClr val="002060"/>
                      </a:solidFill>
                    </a:rPr>
                    <a:t>2021</a:t>
                  </a:r>
                </a:p>
              </p:txBody>
            </p:sp>
          </p:grpSp>
          <p:sp>
            <p:nvSpPr>
              <p:cNvPr id="288" name="TextBox 287">
                <a:extLst>
                  <a:ext uri="{FF2B5EF4-FFF2-40B4-BE49-F238E27FC236}">
                    <a16:creationId xmlns:a16="http://schemas.microsoft.com/office/drawing/2014/main" id="{25AD2CFE-97C9-1240-BA3E-1A9E383337FC}"/>
                  </a:ext>
                </a:extLst>
              </p:cNvPr>
              <p:cNvSpPr txBox="1"/>
              <p:nvPr/>
            </p:nvSpPr>
            <p:spPr>
              <a:xfrm>
                <a:off x="9407741" y="3373138"/>
                <a:ext cx="1315188" cy="215444"/>
              </a:xfrm>
              <a:prstGeom prst="rect">
                <a:avLst/>
              </a:prstGeom>
              <a:noFill/>
            </p:spPr>
            <p:txBody>
              <a:bodyPr wrap="square" rtlCol="0">
                <a:spAutoFit/>
              </a:bodyPr>
              <a:lstStyle/>
              <a:p>
                <a:pPr algn="ctr"/>
                <a:r>
                  <a:rPr lang="en-US" sz="800" dirty="0">
                    <a:solidFill>
                      <a:srgbClr val="002060"/>
                    </a:solidFill>
                    <a:latin typeface="GE Inspira Sans" panose="020B0503060000000003" pitchFamily="34" charset="77"/>
                  </a:rPr>
                  <a:t>Year</a:t>
                </a:r>
              </a:p>
            </p:txBody>
          </p:sp>
        </p:grpSp>
        <p:grpSp>
          <p:nvGrpSpPr>
            <p:cNvPr id="279" name="Group 278">
              <a:extLst>
                <a:ext uri="{FF2B5EF4-FFF2-40B4-BE49-F238E27FC236}">
                  <a16:creationId xmlns:a16="http://schemas.microsoft.com/office/drawing/2014/main" id="{5755473B-E2AE-4948-9A19-3CA13CEFE345}"/>
                </a:ext>
              </a:extLst>
            </p:cNvPr>
            <p:cNvGrpSpPr/>
            <p:nvPr/>
          </p:nvGrpSpPr>
          <p:grpSpPr>
            <a:xfrm>
              <a:off x="8846194" y="2151259"/>
              <a:ext cx="2213572" cy="1117104"/>
              <a:chOff x="4967333" y="3950363"/>
              <a:chExt cx="2213572" cy="835881"/>
            </a:xfrm>
          </p:grpSpPr>
          <p:cxnSp>
            <p:nvCxnSpPr>
              <p:cNvPr id="280" name="Straight Connector 279">
                <a:extLst>
                  <a:ext uri="{FF2B5EF4-FFF2-40B4-BE49-F238E27FC236}">
                    <a16:creationId xmlns:a16="http://schemas.microsoft.com/office/drawing/2014/main" id="{78C1F245-9400-6D4B-A96C-73CF21861111}"/>
                  </a:ext>
                </a:extLst>
              </p:cNvPr>
              <p:cNvCxnSpPr>
                <a:cxnSpLocks/>
              </p:cNvCxnSpPr>
              <p:nvPr/>
            </p:nvCxnSpPr>
            <p:spPr>
              <a:xfrm flipH="1" flipV="1">
                <a:off x="4967333" y="3958409"/>
                <a:ext cx="4527" cy="827835"/>
              </a:xfrm>
              <a:prstGeom prst="line">
                <a:avLst/>
              </a:prstGeom>
              <a:ln w="9525">
                <a:solidFill>
                  <a:srgbClr val="002060"/>
                </a:solidFill>
                <a:prstDash val="solid"/>
              </a:ln>
            </p:spPr>
            <p:style>
              <a:lnRef idx="1">
                <a:schemeClr val="accent1"/>
              </a:lnRef>
              <a:fillRef idx="0">
                <a:schemeClr val="accent1"/>
              </a:fillRef>
              <a:effectRef idx="0">
                <a:schemeClr val="accent1"/>
              </a:effectRef>
              <a:fontRef idx="minor">
                <a:schemeClr val="tx1"/>
              </a:fontRef>
            </p:style>
          </p:cxnSp>
          <p:cxnSp>
            <p:nvCxnSpPr>
              <p:cNvPr id="281" name="Straight Connector 280">
                <a:extLst>
                  <a:ext uri="{FF2B5EF4-FFF2-40B4-BE49-F238E27FC236}">
                    <a16:creationId xmlns:a16="http://schemas.microsoft.com/office/drawing/2014/main" id="{4037FC21-C3ED-1D41-AD69-0D64A8FAD129}"/>
                  </a:ext>
                </a:extLst>
              </p:cNvPr>
              <p:cNvCxnSpPr>
                <a:cxnSpLocks/>
              </p:cNvCxnSpPr>
              <p:nvPr/>
            </p:nvCxnSpPr>
            <p:spPr>
              <a:xfrm flipH="1" flipV="1">
                <a:off x="5699155" y="3950363"/>
                <a:ext cx="4527" cy="827835"/>
              </a:xfrm>
              <a:prstGeom prst="line">
                <a:avLst/>
              </a:prstGeom>
              <a:ln w="9525">
                <a:solidFill>
                  <a:srgbClr val="002060"/>
                </a:solidFill>
                <a:prstDash val="solid"/>
              </a:ln>
            </p:spPr>
            <p:style>
              <a:lnRef idx="1">
                <a:schemeClr val="accent1"/>
              </a:lnRef>
              <a:fillRef idx="0">
                <a:schemeClr val="accent1"/>
              </a:fillRef>
              <a:effectRef idx="0">
                <a:schemeClr val="accent1"/>
              </a:effectRef>
              <a:fontRef idx="minor">
                <a:schemeClr val="tx1"/>
              </a:fontRef>
            </p:style>
          </p:cxnSp>
          <p:cxnSp>
            <p:nvCxnSpPr>
              <p:cNvPr id="282" name="Straight Connector 281">
                <a:extLst>
                  <a:ext uri="{FF2B5EF4-FFF2-40B4-BE49-F238E27FC236}">
                    <a16:creationId xmlns:a16="http://schemas.microsoft.com/office/drawing/2014/main" id="{BBD25DEB-92AF-D547-9411-DCF893F81DC5}"/>
                  </a:ext>
                </a:extLst>
              </p:cNvPr>
              <p:cNvCxnSpPr>
                <a:cxnSpLocks/>
              </p:cNvCxnSpPr>
              <p:nvPr/>
            </p:nvCxnSpPr>
            <p:spPr>
              <a:xfrm flipH="1" flipV="1">
                <a:off x="6440030" y="3950363"/>
                <a:ext cx="4527" cy="827835"/>
              </a:xfrm>
              <a:prstGeom prst="line">
                <a:avLst/>
              </a:prstGeom>
              <a:ln w="9525">
                <a:solidFill>
                  <a:srgbClr val="002060"/>
                </a:solidFill>
                <a:prstDash val="solid"/>
              </a:ln>
            </p:spPr>
            <p:style>
              <a:lnRef idx="1">
                <a:schemeClr val="accent1"/>
              </a:lnRef>
              <a:fillRef idx="0">
                <a:schemeClr val="accent1"/>
              </a:fillRef>
              <a:effectRef idx="0">
                <a:schemeClr val="accent1"/>
              </a:effectRef>
              <a:fontRef idx="minor">
                <a:schemeClr val="tx1"/>
              </a:fontRef>
            </p:style>
          </p:cxnSp>
          <p:cxnSp>
            <p:nvCxnSpPr>
              <p:cNvPr id="283" name="Straight Connector 282">
                <a:extLst>
                  <a:ext uri="{FF2B5EF4-FFF2-40B4-BE49-F238E27FC236}">
                    <a16:creationId xmlns:a16="http://schemas.microsoft.com/office/drawing/2014/main" id="{A616E975-6ED1-3541-9992-7D3518E4C31C}"/>
                  </a:ext>
                </a:extLst>
              </p:cNvPr>
              <p:cNvCxnSpPr>
                <a:cxnSpLocks/>
              </p:cNvCxnSpPr>
              <p:nvPr/>
            </p:nvCxnSpPr>
            <p:spPr>
              <a:xfrm flipH="1" flipV="1">
                <a:off x="7176378" y="3950363"/>
                <a:ext cx="4527" cy="827835"/>
              </a:xfrm>
              <a:prstGeom prst="line">
                <a:avLst/>
              </a:prstGeom>
              <a:ln w="9525">
                <a:solidFill>
                  <a:srgbClr val="002060"/>
                </a:solidFill>
                <a:prstDash val="solid"/>
              </a:ln>
            </p:spPr>
            <p:style>
              <a:lnRef idx="1">
                <a:schemeClr val="accent1"/>
              </a:lnRef>
              <a:fillRef idx="0">
                <a:schemeClr val="accent1"/>
              </a:fillRef>
              <a:effectRef idx="0">
                <a:schemeClr val="accent1"/>
              </a:effectRef>
              <a:fontRef idx="minor">
                <a:schemeClr val="tx1"/>
              </a:fontRef>
            </p:style>
          </p:cxnSp>
        </p:grpSp>
      </p:grpSp>
      <p:grpSp>
        <p:nvGrpSpPr>
          <p:cNvPr id="293" name="Group 292">
            <a:extLst>
              <a:ext uri="{FF2B5EF4-FFF2-40B4-BE49-F238E27FC236}">
                <a16:creationId xmlns:a16="http://schemas.microsoft.com/office/drawing/2014/main" id="{3CD8A90D-50E5-8046-AE21-910DD1B94587}"/>
              </a:ext>
            </a:extLst>
          </p:cNvPr>
          <p:cNvGrpSpPr/>
          <p:nvPr/>
        </p:nvGrpSpPr>
        <p:grpSpPr>
          <a:xfrm>
            <a:off x="8149652" y="3477329"/>
            <a:ext cx="3574854" cy="2132442"/>
            <a:chOff x="8149652" y="3373154"/>
            <a:chExt cx="3574854" cy="2132442"/>
          </a:xfrm>
        </p:grpSpPr>
        <p:grpSp>
          <p:nvGrpSpPr>
            <p:cNvPr id="294" name="Group 293">
              <a:extLst>
                <a:ext uri="{FF2B5EF4-FFF2-40B4-BE49-F238E27FC236}">
                  <a16:creationId xmlns:a16="http://schemas.microsoft.com/office/drawing/2014/main" id="{9A017D89-056E-AE45-BB90-37C7BFFACE9F}"/>
                </a:ext>
              </a:extLst>
            </p:cNvPr>
            <p:cNvGrpSpPr/>
            <p:nvPr/>
          </p:nvGrpSpPr>
          <p:grpSpPr>
            <a:xfrm>
              <a:off x="8149652" y="3373154"/>
              <a:ext cx="3574854" cy="2132442"/>
              <a:chOff x="8149652" y="3373154"/>
              <a:chExt cx="3574854" cy="2132442"/>
            </a:xfrm>
          </p:grpSpPr>
          <p:sp>
            <p:nvSpPr>
              <p:cNvPr id="300" name="TextBox 299">
                <a:extLst>
                  <a:ext uri="{FF2B5EF4-FFF2-40B4-BE49-F238E27FC236}">
                    <a16:creationId xmlns:a16="http://schemas.microsoft.com/office/drawing/2014/main" id="{87ADD57E-81DE-A446-BA8D-83CC5BF73451}"/>
                  </a:ext>
                </a:extLst>
              </p:cNvPr>
              <p:cNvSpPr txBox="1"/>
              <p:nvPr/>
            </p:nvSpPr>
            <p:spPr>
              <a:xfrm rot="16200000">
                <a:off x="7321790" y="4201016"/>
                <a:ext cx="1871167" cy="215444"/>
              </a:xfrm>
              <a:prstGeom prst="rect">
                <a:avLst/>
              </a:prstGeom>
              <a:noFill/>
            </p:spPr>
            <p:txBody>
              <a:bodyPr wrap="square" rtlCol="0">
                <a:spAutoFit/>
              </a:bodyPr>
              <a:lstStyle/>
              <a:p>
                <a:pPr algn="ctr"/>
                <a:r>
                  <a:rPr lang="en-US" sz="800" dirty="0">
                    <a:solidFill>
                      <a:srgbClr val="002060"/>
                    </a:solidFill>
                    <a:latin typeface="GE Inspira Sans" panose="020B0503060000000003" pitchFamily="34" charset="77"/>
                  </a:rPr>
                  <a:t>Average Order to Complete</a:t>
                </a:r>
              </a:p>
            </p:txBody>
          </p:sp>
          <p:sp>
            <p:nvSpPr>
              <p:cNvPr id="301" name="TextBox 300">
                <a:extLst>
                  <a:ext uri="{FF2B5EF4-FFF2-40B4-BE49-F238E27FC236}">
                    <a16:creationId xmlns:a16="http://schemas.microsoft.com/office/drawing/2014/main" id="{14D88503-F7E4-0643-8062-71C7419119A0}"/>
                  </a:ext>
                </a:extLst>
              </p:cNvPr>
              <p:cNvSpPr txBox="1"/>
              <p:nvPr/>
            </p:nvSpPr>
            <p:spPr>
              <a:xfrm>
                <a:off x="8510416" y="3575479"/>
                <a:ext cx="3214090" cy="261610"/>
              </a:xfrm>
              <a:prstGeom prst="rect">
                <a:avLst/>
              </a:prstGeom>
              <a:noFill/>
            </p:spPr>
            <p:txBody>
              <a:bodyPr wrap="square" rtlCol="0">
                <a:spAutoFit/>
              </a:bodyPr>
              <a:lstStyle/>
              <a:p>
                <a:pPr algn="ctr"/>
                <a:r>
                  <a:rPr lang="en-US" sz="1100" dirty="0">
                    <a:solidFill>
                      <a:srgbClr val="002060"/>
                    </a:solidFill>
                    <a:latin typeface="GE Inspira Sans" panose="020B0503060000000003" pitchFamily="34" charset="77"/>
                  </a:rPr>
                  <a:t>Slight 2% decrease in ER CT Patient Throughput </a:t>
                </a:r>
              </a:p>
            </p:txBody>
          </p:sp>
          <p:graphicFrame>
            <p:nvGraphicFramePr>
              <p:cNvPr id="302" name="Chart 301">
                <a:extLst>
                  <a:ext uri="{FF2B5EF4-FFF2-40B4-BE49-F238E27FC236}">
                    <a16:creationId xmlns:a16="http://schemas.microsoft.com/office/drawing/2014/main" id="{C72A33EF-2959-B140-A4B4-A43358900981}"/>
                  </a:ext>
                </a:extLst>
              </p:cNvPr>
              <p:cNvGraphicFramePr/>
              <p:nvPr>
                <p:extLst>
                  <p:ext uri="{D42A27DB-BD31-4B8C-83A1-F6EECF244321}">
                    <p14:modId xmlns:p14="http://schemas.microsoft.com/office/powerpoint/2010/main" val="853798032"/>
                  </p:ext>
                </p:extLst>
              </p:nvPr>
            </p:nvGraphicFramePr>
            <p:xfrm>
              <a:off x="8506513" y="3756073"/>
              <a:ext cx="3214090" cy="1749523"/>
            </p:xfrm>
            <a:graphic>
              <a:graphicData uri="http://schemas.openxmlformats.org/drawingml/2006/chart">
                <c:chart xmlns:c="http://schemas.openxmlformats.org/drawingml/2006/chart" xmlns:r="http://schemas.openxmlformats.org/officeDocument/2006/relationships" r:id="rId6"/>
              </a:graphicData>
            </a:graphic>
          </p:graphicFrame>
          <p:grpSp>
            <p:nvGrpSpPr>
              <p:cNvPr id="303" name="Group 302">
                <a:extLst>
                  <a:ext uri="{FF2B5EF4-FFF2-40B4-BE49-F238E27FC236}">
                    <a16:creationId xmlns:a16="http://schemas.microsoft.com/office/drawing/2014/main" id="{F2CDB1FD-04E7-F141-82D8-34CD6AF74A01}"/>
                  </a:ext>
                </a:extLst>
              </p:cNvPr>
              <p:cNvGrpSpPr/>
              <p:nvPr/>
            </p:nvGrpSpPr>
            <p:grpSpPr>
              <a:xfrm>
                <a:off x="8667069" y="4885021"/>
                <a:ext cx="2669613" cy="248967"/>
                <a:chOff x="8667069" y="4885021"/>
                <a:chExt cx="2669613" cy="248967"/>
              </a:xfrm>
            </p:grpSpPr>
            <p:sp>
              <p:nvSpPr>
                <p:cNvPr id="305" name="Rectangle 304">
                  <a:extLst>
                    <a:ext uri="{FF2B5EF4-FFF2-40B4-BE49-F238E27FC236}">
                      <a16:creationId xmlns:a16="http://schemas.microsoft.com/office/drawing/2014/main" id="{6592CD04-AD9A-EE4C-804E-C931EBCB1EB3}"/>
                    </a:ext>
                  </a:extLst>
                </p:cNvPr>
                <p:cNvSpPr/>
                <p:nvPr/>
              </p:nvSpPr>
              <p:spPr>
                <a:xfrm>
                  <a:off x="8667069" y="4885022"/>
                  <a:ext cx="447558" cy="246221"/>
                </a:xfrm>
                <a:prstGeom prst="rect">
                  <a:avLst/>
                </a:prstGeom>
              </p:spPr>
              <p:txBody>
                <a:bodyPr wrap="none">
                  <a:spAutoFit/>
                </a:bodyPr>
                <a:lstStyle/>
                <a:p>
                  <a:r>
                    <a:rPr lang="en-US" sz="1000" dirty="0">
                      <a:solidFill>
                        <a:srgbClr val="002060"/>
                      </a:solidFill>
                    </a:rPr>
                    <a:t>2018</a:t>
                  </a:r>
                </a:p>
              </p:txBody>
            </p:sp>
            <p:sp>
              <p:nvSpPr>
                <p:cNvPr id="306" name="Rectangle 305">
                  <a:extLst>
                    <a:ext uri="{FF2B5EF4-FFF2-40B4-BE49-F238E27FC236}">
                      <a16:creationId xmlns:a16="http://schemas.microsoft.com/office/drawing/2014/main" id="{17D0B5D2-B171-4247-B8A6-56A75D86C503}"/>
                    </a:ext>
                  </a:extLst>
                </p:cNvPr>
                <p:cNvSpPr/>
                <p:nvPr/>
              </p:nvSpPr>
              <p:spPr>
                <a:xfrm>
                  <a:off x="9401882" y="4885021"/>
                  <a:ext cx="447558" cy="246221"/>
                </a:xfrm>
                <a:prstGeom prst="rect">
                  <a:avLst/>
                </a:prstGeom>
              </p:spPr>
              <p:txBody>
                <a:bodyPr wrap="none">
                  <a:spAutoFit/>
                </a:bodyPr>
                <a:lstStyle/>
                <a:p>
                  <a:r>
                    <a:rPr lang="en-US" sz="1000" dirty="0">
                      <a:solidFill>
                        <a:srgbClr val="002060"/>
                      </a:solidFill>
                    </a:rPr>
                    <a:t>2019</a:t>
                  </a:r>
                </a:p>
              </p:txBody>
            </p:sp>
            <p:sp>
              <p:nvSpPr>
                <p:cNvPr id="307" name="Rectangle 306">
                  <a:extLst>
                    <a:ext uri="{FF2B5EF4-FFF2-40B4-BE49-F238E27FC236}">
                      <a16:creationId xmlns:a16="http://schemas.microsoft.com/office/drawing/2014/main" id="{65F19A07-B85F-3343-BFE6-F255CE390AE8}"/>
                    </a:ext>
                  </a:extLst>
                </p:cNvPr>
                <p:cNvSpPr/>
                <p:nvPr/>
              </p:nvSpPr>
              <p:spPr>
                <a:xfrm>
                  <a:off x="10142054" y="4887767"/>
                  <a:ext cx="447558" cy="246221"/>
                </a:xfrm>
                <a:prstGeom prst="rect">
                  <a:avLst/>
                </a:prstGeom>
              </p:spPr>
              <p:txBody>
                <a:bodyPr wrap="none">
                  <a:spAutoFit/>
                </a:bodyPr>
                <a:lstStyle/>
                <a:p>
                  <a:r>
                    <a:rPr lang="en-US" sz="1000" dirty="0">
                      <a:solidFill>
                        <a:srgbClr val="002060"/>
                      </a:solidFill>
                    </a:rPr>
                    <a:t>2020</a:t>
                  </a:r>
                </a:p>
              </p:txBody>
            </p:sp>
            <p:sp>
              <p:nvSpPr>
                <p:cNvPr id="308" name="Rectangle 307">
                  <a:extLst>
                    <a:ext uri="{FF2B5EF4-FFF2-40B4-BE49-F238E27FC236}">
                      <a16:creationId xmlns:a16="http://schemas.microsoft.com/office/drawing/2014/main" id="{B19B4676-814D-8B4D-9731-2E8A229ECE86}"/>
                    </a:ext>
                  </a:extLst>
                </p:cNvPr>
                <p:cNvSpPr/>
                <p:nvPr/>
              </p:nvSpPr>
              <p:spPr>
                <a:xfrm>
                  <a:off x="10855160" y="4885022"/>
                  <a:ext cx="481522" cy="248100"/>
                </a:xfrm>
                <a:prstGeom prst="rect">
                  <a:avLst/>
                </a:prstGeom>
              </p:spPr>
              <p:txBody>
                <a:bodyPr wrap="square">
                  <a:spAutoFit/>
                </a:bodyPr>
                <a:lstStyle/>
                <a:p>
                  <a:r>
                    <a:rPr lang="en-US" sz="1000" dirty="0">
                      <a:solidFill>
                        <a:srgbClr val="002060"/>
                      </a:solidFill>
                    </a:rPr>
                    <a:t>2021</a:t>
                  </a:r>
                </a:p>
              </p:txBody>
            </p:sp>
          </p:grpSp>
          <p:sp>
            <p:nvSpPr>
              <p:cNvPr id="304" name="TextBox 303">
                <a:extLst>
                  <a:ext uri="{FF2B5EF4-FFF2-40B4-BE49-F238E27FC236}">
                    <a16:creationId xmlns:a16="http://schemas.microsoft.com/office/drawing/2014/main" id="{32F188E0-C5F4-C546-81AF-FCF361ACF26F}"/>
                  </a:ext>
                </a:extLst>
              </p:cNvPr>
              <p:cNvSpPr txBox="1"/>
              <p:nvPr/>
            </p:nvSpPr>
            <p:spPr>
              <a:xfrm>
                <a:off x="9425426" y="5033078"/>
                <a:ext cx="1315188" cy="215444"/>
              </a:xfrm>
              <a:prstGeom prst="rect">
                <a:avLst/>
              </a:prstGeom>
              <a:noFill/>
            </p:spPr>
            <p:txBody>
              <a:bodyPr wrap="square" rtlCol="0">
                <a:spAutoFit/>
              </a:bodyPr>
              <a:lstStyle/>
              <a:p>
                <a:pPr algn="ctr"/>
                <a:r>
                  <a:rPr lang="en-US" sz="800" dirty="0">
                    <a:solidFill>
                      <a:srgbClr val="002060"/>
                    </a:solidFill>
                    <a:latin typeface="GE Inspira Sans" panose="020B0503060000000003" pitchFamily="34" charset="77"/>
                  </a:rPr>
                  <a:t>Year</a:t>
                </a:r>
              </a:p>
            </p:txBody>
          </p:sp>
        </p:grpSp>
        <p:grpSp>
          <p:nvGrpSpPr>
            <p:cNvPr id="295" name="Group 294">
              <a:extLst>
                <a:ext uri="{FF2B5EF4-FFF2-40B4-BE49-F238E27FC236}">
                  <a16:creationId xmlns:a16="http://schemas.microsoft.com/office/drawing/2014/main" id="{8CCBE0AD-7981-0241-9909-2911FE7A3084}"/>
                </a:ext>
              </a:extLst>
            </p:cNvPr>
            <p:cNvGrpSpPr/>
            <p:nvPr/>
          </p:nvGrpSpPr>
          <p:grpSpPr>
            <a:xfrm>
              <a:off x="8883421" y="3805803"/>
              <a:ext cx="2213572" cy="1117104"/>
              <a:chOff x="4967333" y="3950363"/>
              <a:chExt cx="2213572" cy="835881"/>
            </a:xfrm>
          </p:grpSpPr>
          <p:cxnSp>
            <p:nvCxnSpPr>
              <p:cNvPr id="296" name="Straight Connector 295">
                <a:extLst>
                  <a:ext uri="{FF2B5EF4-FFF2-40B4-BE49-F238E27FC236}">
                    <a16:creationId xmlns:a16="http://schemas.microsoft.com/office/drawing/2014/main" id="{EF9EB9A5-BE9C-8240-86AE-FE2CE977958B}"/>
                  </a:ext>
                </a:extLst>
              </p:cNvPr>
              <p:cNvCxnSpPr>
                <a:cxnSpLocks/>
              </p:cNvCxnSpPr>
              <p:nvPr/>
            </p:nvCxnSpPr>
            <p:spPr>
              <a:xfrm flipH="1" flipV="1">
                <a:off x="4967333" y="3958409"/>
                <a:ext cx="4527" cy="827835"/>
              </a:xfrm>
              <a:prstGeom prst="line">
                <a:avLst/>
              </a:prstGeom>
              <a:ln w="9525">
                <a:solidFill>
                  <a:srgbClr val="002060"/>
                </a:solidFill>
                <a:prstDash val="solid"/>
              </a:ln>
            </p:spPr>
            <p:style>
              <a:lnRef idx="1">
                <a:schemeClr val="accent1"/>
              </a:lnRef>
              <a:fillRef idx="0">
                <a:schemeClr val="accent1"/>
              </a:fillRef>
              <a:effectRef idx="0">
                <a:schemeClr val="accent1"/>
              </a:effectRef>
              <a:fontRef idx="minor">
                <a:schemeClr val="tx1"/>
              </a:fontRef>
            </p:style>
          </p:cxnSp>
          <p:cxnSp>
            <p:nvCxnSpPr>
              <p:cNvPr id="297" name="Straight Connector 296">
                <a:extLst>
                  <a:ext uri="{FF2B5EF4-FFF2-40B4-BE49-F238E27FC236}">
                    <a16:creationId xmlns:a16="http://schemas.microsoft.com/office/drawing/2014/main" id="{AE35DBFD-A983-7F44-8DA4-BA835C8F3F5B}"/>
                  </a:ext>
                </a:extLst>
              </p:cNvPr>
              <p:cNvCxnSpPr>
                <a:cxnSpLocks/>
              </p:cNvCxnSpPr>
              <p:nvPr/>
            </p:nvCxnSpPr>
            <p:spPr>
              <a:xfrm flipH="1" flipV="1">
                <a:off x="5699155" y="3950363"/>
                <a:ext cx="4527" cy="827835"/>
              </a:xfrm>
              <a:prstGeom prst="line">
                <a:avLst/>
              </a:prstGeom>
              <a:ln w="9525">
                <a:solidFill>
                  <a:srgbClr val="002060"/>
                </a:solidFill>
                <a:prstDash val="solid"/>
              </a:ln>
            </p:spPr>
            <p:style>
              <a:lnRef idx="1">
                <a:schemeClr val="accent1"/>
              </a:lnRef>
              <a:fillRef idx="0">
                <a:schemeClr val="accent1"/>
              </a:fillRef>
              <a:effectRef idx="0">
                <a:schemeClr val="accent1"/>
              </a:effectRef>
              <a:fontRef idx="minor">
                <a:schemeClr val="tx1"/>
              </a:fontRef>
            </p:style>
          </p:cxnSp>
          <p:cxnSp>
            <p:nvCxnSpPr>
              <p:cNvPr id="298" name="Straight Connector 297">
                <a:extLst>
                  <a:ext uri="{FF2B5EF4-FFF2-40B4-BE49-F238E27FC236}">
                    <a16:creationId xmlns:a16="http://schemas.microsoft.com/office/drawing/2014/main" id="{195689D3-3503-484A-B214-F7D5DD1C4251}"/>
                  </a:ext>
                </a:extLst>
              </p:cNvPr>
              <p:cNvCxnSpPr>
                <a:cxnSpLocks/>
              </p:cNvCxnSpPr>
              <p:nvPr/>
            </p:nvCxnSpPr>
            <p:spPr>
              <a:xfrm flipH="1" flipV="1">
                <a:off x="6440030" y="3950363"/>
                <a:ext cx="4527" cy="827835"/>
              </a:xfrm>
              <a:prstGeom prst="line">
                <a:avLst/>
              </a:prstGeom>
              <a:ln w="9525">
                <a:solidFill>
                  <a:srgbClr val="002060"/>
                </a:solidFill>
                <a:prstDash val="solid"/>
              </a:ln>
            </p:spPr>
            <p:style>
              <a:lnRef idx="1">
                <a:schemeClr val="accent1"/>
              </a:lnRef>
              <a:fillRef idx="0">
                <a:schemeClr val="accent1"/>
              </a:fillRef>
              <a:effectRef idx="0">
                <a:schemeClr val="accent1"/>
              </a:effectRef>
              <a:fontRef idx="minor">
                <a:schemeClr val="tx1"/>
              </a:fontRef>
            </p:style>
          </p:cxnSp>
          <p:cxnSp>
            <p:nvCxnSpPr>
              <p:cNvPr id="299" name="Straight Connector 298">
                <a:extLst>
                  <a:ext uri="{FF2B5EF4-FFF2-40B4-BE49-F238E27FC236}">
                    <a16:creationId xmlns:a16="http://schemas.microsoft.com/office/drawing/2014/main" id="{D4E5A11A-5D46-5A47-B3D6-667152433F1D}"/>
                  </a:ext>
                </a:extLst>
              </p:cNvPr>
              <p:cNvCxnSpPr>
                <a:cxnSpLocks/>
              </p:cNvCxnSpPr>
              <p:nvPr/>
            </p:nvCxnSpPr>
            <p:spPr>
              <a:xfrm flipH="1" flipV="1">
                <a:off x="7176378" y="3950363"/>
                <a:ext cx="4527" cy="827835"/>
              </a:xfrm>
              <a:prstGeom prst="line">
                <a:avLst/>
              </a:prstGeom>
              <a:ln w="9525">
                <a:solidFill>
                  <a:srgbClr val="002060"/>
                </a:solidFill>
                <a:prstDash val="solid"/>
              </a:ln>
            </p:spPr>
            <p:style>
              <a:lnRef idx="1">
                <a:schemeClr val="accent1"/>
              </a:lnRef>
              <a:fillRef idx="0">
                <a:schemeClr val="accent1"/>
              </a:fillRef>
              <a:effectRef idx="0">
                <a:schemeClr val="accent1"/>
              </a:effectRef>
              <a:fontRef idx="minor">
                <a:schemeClr val="tx1"/>
              </a:fontRef>
            </p:style>
          </p:cxnSp>
        </p:grpSp>
      </p:grpSp>
      <p:sp>
        <p:nvSpPr>
          <p:cNvPr id="50" name="object 50"/>
          <p:cNvSpPr txBox="1"/>
          <p:nvPr/>
        </p:nvSpPr>
        <p:spPr>
          <a:xfrm>
            <a:off x="4606780" y="1781802"/>
            <a:ext cx="3296784" cy="223216"/>
          </a:xfrm>
          <a:prstGeom prst="rect">
            <a:avLst/>
          </a:prstGeom>
        </p:spPr>
        <p:txBody>
          <a:bodyPr vert="horz" wrap="square" lIns="0" tIns="7697" rIns="0" bIns="0" rtlCol="0">
            <a:spAutoFit/>
          </a:bodyPr>
          <a:lstStyle/>
          <a:p>
            <a:pPr marL="7697" marR="0" lvl="0" indent="0" algn="ctr" defTabSz="914400" eaLnBrk="1" fontAlgn="auto" latinLnBrk="0" hangingPunct="1">
              <a:lnSpc>
                <a:spcPct val="100000"/>
              </a:lnSpc>
              <a:spcBef>
                <a:spcPts val="61"/>
              </a:spcBef>
              <a:spcAft>
                <a:spcPts val="0"/>
              </a:spcAft>
              <a:buClrTx/>
              <a:buSzTx/>
              <a:buFontTx/>
              <a:buNone/>
              <a:tabLst/>
              <a:defRPr/>
            </a:pPr>
            <a:r>
              <a:rPr kumimoji="0" lang="en-US" sz="1400" b="1" i="0" u="none" strike="noStrike" kern="0" cap="none" spc="0" normalizeH="0" baseline="0" noProof="0" dirty="0">
                <a:ln>
                  <a:noFill/>
                </a:ln>
                <a:solidFill>
                  <a:srgbClr val="005EB8"/>
                </a:solidFill>
                <a:effectLst/>
                <a:uLnTx/>
                <a:uFillTx/>
                <a:latin typeface="GE Inspira Sans"/>
                <a:cs typeface="GE Inspira Sans"/>
              </a:rPr>
              <a:t>Patient Wait</a:t>
            </a:r>
            <a:r>
              <a:rPr lang="en-US" sz="1400" b="1" kern="0" dirty="0">
                <a:solidFill>
                  <a:srgbClr val="005EB8"/>
                </a:solidFill>
                <a:latin typeface="GE Inspira Sans"/>
                <a:cs typeface="GE Inspira Sans"/>
              </a:rPr>
              <a:t> Times: ER</a:t>
            </a:r>
            <a:endParaRPr kumimoji="0" sz="1400" b="0" i="0" u="none" strike="noStrike" kern="0" cap="none" spc="0" normalizeH="0" baseline="0" noProof="0" dirty="0">
              <a:ln>
                <a:noFill/>
              </a:ln>
              <a:solidFill>
                <a:sysClr val="windowText" lastClr="000000"/>
              </a:solidFill>
              <a:effectLst/>
              <a:uLnTx/>
              <a:uFillTx/>
              <a:latin typeface="GE Inspira Sans"/>
              <a:cs typeface="GE Inspira Sans"/>
            </a:endParaRPr>
          </a:p>
        </p:txBody>
      </p:sp>
      <p:sp>
        <p:nvSpPr>
          <p:cNvPr id="51" name="object 51"/>
          <p:cNvSpPr txBox="1"/>
          <p:nvPr/>
        </p:nvSpPr>
        <p:spPr>
          <a:xfrm>
            <a:off x="8518230" y="2198960"/>
            <a:ext cx="2759370" cy="231680"/>
          </a:xfrm>
          <a:prstGeom prst="rect">
            <a:avLst/>
          </a:prstGeom>
        </p:spPr>
        <p:txBody>
          <a:bodyPr vert="horz" wrap="square" lIns="0" tIns="7697" rIns="0" bIns="0" rtlCol="0">
            <a:spAutoFit/>
          </a:bodyPr>
          <a:lstStyle/>
          <a:p>
            <a:pPr marL="7697" marR="0" lvl="0" indent="0" defTabSz="914400" eaLnBrk="1" fontAlgn="auto" latinLnBrk="0" hangingPunct="1">
              <a:lnSpc>
                <a:spcPct val="100000"/>
              </a:lnSpc>
              <a:spcBef>
                <a:spcPts val="61"/>
              </a:spcBef>
              <a:spcAft>
                <a:spcPts val="0"/>
              </a:spcAft>
              <a:buClrTx/>
              <a:buSzTx/>
              <a:buFontTx/>
              <a:buNone/>
              <a:tabLst/>
              <a:defRPr/>
            </a:pPr>
            <a:endParaRPr kumimoji="0" sz="1455" b="0" i="0" u="none" strike="noStrike" kern="0" cap="none" spc="0" normalizeH="0" baseline="0" noProof="0" dirty="0">
              <a:ln>
                <a:noFill/>
              </a:ln>
              <a:solidFill>
                <a:sysClr val="windowText" lastClr="000000"/>
              </a:solidFill>
              <a:effectLst/>
              <a:uLnTx/>
              <a:uFillTx/>
              <a:latin typeface="GE Inspira Sans"/>
              <a:cs typeface="GE Inspira Sans"/>
            </a:endParaRPr>
          </a:p>
        </p:txBody>
      </p:sp>
      <p:sp>
        <p:nvSpPr>
          <p:cNvPr id="53" name="object 53"/>
          <p:cNvSpPr txBox="1">
            <a:spLocks noGrp="1"/>
          </p:cNvSpPr>
          <p:nvPr>
            <p:ph type="title" idx="4294967295"/>
          </p:nvPr>
        </p:nvSpPr>
        <p:spPr>
          <a:xfrm>
            <a:off x="435933" y="270270"/>
            <a:ext cx="7047339" cy="530992"/>
          </a:xfrm>
          <a:prstGeom prst="rect">
            <a:avLst/>
          </a:prstGeom>
        </p:spPr>
        <p:txBody>
          <a:bodyPr vert="horz" wrap="square" lIns="0" tIns="7697" rIns="0" bIns="0" rtlCol="0" anchor="ctr" anchorCtr="0">
            <a:spAutoFit/>
          </a:bodyPr>
          <a:lstStyle/>
          <a:p>
            <a:pPr marL="7697" lvl="0">
              <a:lnSpc>
                <a:spcPct val="100000"/>
              </a:lnSpc>
              <a:spcBef>
                <a:spcPts val="61"/>
              </a:spcBef>
            </a:pPr>
            <a:r>
              <a:rPr lang="en-US" sz="3400" dirty="0"/>
              <a:t>Radiology Operations Excellence</a:t>
            </a:r>
            <a:endParaRPr sz="3400" spc="-15" dirty="0">
              <a:solidFill>
                <a:schemeClr val="tx2">
                  <a:lumMod val="60000"/>
                  <a:lumOff val="40000"/>
                </a:schemeClr>
              </a:solidFill>
            </a:endParaRPr>
          </a:p>
        </p:txBody>
      </p:sp>
      <p:sp>
        <p:nvSpPr>
          <p:cNvPr id="17" name="TextBox 16"/>
          <p:cNvSpPr txBox="1"/>
          <p:nvPr/>
        </p:nvSpPr>
        <p:spPr>
          <a:xfrm>
            <a:off x="1497204" y="1064188"/>
            <a:ext cx="2836136" cy="615553"/>
          </a:xfrm>
          <a:prstGeom prst="rect">
            <a:avLst/>
          </a:prstGeom>
          <a:noFill/>
        </p:spPr>
        <p:txBody>
          <a:bodyPr wrap="squar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1" i="1" u="none" strike="noStrike" kern="0" cap="none" spc="0" normalizeH="0" baseline="0" noProof="0" dirty="0">
                <a:ln>
                  <a:noFill/>
                </a:ln>
                <a:solidFill>
                  <a:schemeClr val="accent2"/>
                </a:solidFill>
                <a:effectLst/>
                <a:uLnTx/>
                <a:uFillTx/>
              </a:rPr>
              <a:t>Rick McManemon, MHA, RT(R)</a:t>
            </a:r>
          </a:p>
          <a:p>
            <a:pPr marL="0" marR="0" lvl="0" indent="0" defTabSz="914400" eaLnBrk="1" fontAlgn="auto" latinLnBrk="0" hangingPunct="1">
              <a:lnSpc>
                <a:spcPct val="100000"/>
              </a:lnSpc>
              <a:spcBef>
                <a:spcPts val="0"/>
              </a:spcBef>
              <a:spcAft>
                <a:spcPts val="0"/>
              </a:spcAft>
              <a:buClrTx/>
              <a:buSzTx/>
              <a:buFontTx/>
              <a:buNone/>
              <a:tabLst/>
              <a:defRPr/>
            </a:pPr>
            <a:r>
              <a:rPr lang="en-US" sz="1200" i="1" kern="0" dirty="0">
                <a:solidFill>
                  <a:schemeClr val="accent2"/>
                </a:solidFill>
              </a:rPr>
              <a:t>Radiology Director</a:t>
            </a:r>
            <a:endParaRPr kumimoji="0" lang="en-US" sz="1200" b="0" i="1" u="none" strike="noStrike" kern="0" cap="none" spc="0" normalizeH="0" baseline="0" noProof="0" dirty="0">
              <a:ln>
                <a:noFill/>
              </a:ln>
              <a:solidFill>
                <a:schemeClr val="accent2"/>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lang="en-US" sz="1200" i="1" kern="0" dirty="0">
                <a:solidFill>
                  <a:schemeClr val="accent2"/>
                </a:solidFill>
              </a:rPr>
              <a:t>Parkview Medical Center, CO</a:t>
            </a:r>
            <a:endParaRPr kumimoji="0" lang="en-US" sz="1200" b="0" i="1" u="none" strike="noStrike" kern="0" cap="none" spc="0" normalizeH="0" baseline="0" noProof="0" dirty="0">
              <a:ln>
                <a:noFill/>
              </a:ln>
              <a:solidFill>
                <a:schemeClr val="accent2"/>
              </a:solidFill>
              <a:effectLst/>
              <a:uLnTx/>
              <a:uFillTx/>
            </a:endParaRPr>
          </a:p>
        </p:txBody>
      </p:sp>
      <p:sp>
        <p:nvSpPr>
          <p:cNvPr id="59" name="object 19"/>
          <p:cNvSpPr txBox="1"/>
          <p:nvPr/>
        </p:nvSpPr>
        <p:spPr>
          <a:xfrm>
            <a:off x="4907624" y="5382394"/>
            <a:ext cx="2720749" cy="146272"/>
          </a:xfrm>
          <a:prstGeom prst="rect">
            <a:avLst/>
          </a:prstGeom>
        </p:spPr>
        <p:txBody>
          <a:bodyPr vert="horz" wrap="square" lIns="0" tIns="7697" rIns="0" bIns="0" rtlCol="0">
            <a:spAutoFit/>
          </a:bodyPr>
          <a:lstStyle/>
          <a:p>
            <a:pPr marL="7697" marR="0" lvl="0" indent="0" defTabSz="914400" eaLnBrk="1" fontAlgn="auto" latinLnBrk="0" hangingPunct="1">
              <a:lnSpc>
                <a:spcPct val="100000"/>
              </a:lnSpc>
              <a:spcBef>
                <a:spcPts val="61"/>
              </a:spcBef>
              <a:spcAft>
                <a:spcPts val="0"/>
              </a:spcAft>
              <a:buClrTx/>
              <a:buSzTx/>
              <a:buFontTx/>
              <a:buNone/>
              <a:tabLst/>
              <a:defRPr/>
            </a:pPr>
            <a:r>
              <a:rPr kumimoji="0" lang="en-US" sz="900" b="1" i="0" u="none" strike="noStrike" kern="0" cap="none" spc="0" normalizeH="0" baseline="0" noProof="0" dirty="0">
                <a:ln>
                  <a:noFill/>
                </a:ln>
                <a:solidFill>
                  <a:srgbClr val="FFFFFF"/>
                </a:solidFill>
                <a:effectLst/>
                <a:uLnTx/>
                <a:uFillTx/>
                <a:latin typeface="GE Inspira Sans"/>
                <a:cs typeface="GE Inspira Sans"/>
              </a:rPr>
              <a:t>Patient Wait Times Improvement: DR 39%, CT 14%</a:t>
            </a:r>
            <a:endParaRPr kumimoji="0" lang="en-US" sz="900" b="0" i="0" u="none" strike="noStrike" kern="0" cap="none" spc="0" normalizeH="0" baseline="0" noProof="0" dirty="0">
              <a:ln>
                <a:noFill/>
              </a:ln>
              <a:solidFill>
                <a:sysClr val="windowText" lastClr="000000"/>
              </a:solidFill>
              <a:effectLst/>
              <a:uLnTx/>
              <a:uFillTx/>
              <a:latin typeface="GE Inspira Sans"/>
              <a:cs typeface="GE Inspira Sans"/>
            </a:endParaRPr>
          </a:p>
        </p:txBody>
      </p:sp>
      <p:sp>
        <p:nvSpPr>
          <p:cNvPr id="60" name="object 19"/>
          <p:cNvSpPr txBox="1"/>
          <p:nvPr/>
        </p:nvSpPr>
        <p:spPr>
          <a:xfrm>
            <a:off x="8369833" y="5382394"/>
            <a:ext cx="3466726" cy="146272"/>
          </a:xfrm>
          <a:prstGeom prst="rect">
            <a:avLst/>
          </a:prstGeom>
        </p:spPr>
        <p:txBody>
          <a:bodyPr vert="horz" wrap="square" lIns="0" tIns="7697" rIns="0" bIns="0" rtlCol="0">
            <a:spAutoFit/>
          </a:bodyPr>
          <a:lstStyle/>
          <a:p>
            <a:pPr marL="7697" marR="0" lvl="0" indent="0" defTabSz="914400" eaLnBrk="1" fontAlgn="auto" latinLnBrk="0" hangingPunct="1">
              <a:lnSpc>
                <a:spcPct val="100000"/>
              </a:lnSpc>
              <a:spcBef>
                <a:spcPts val="61"/>
              </a:spcBef>
              <a:spcAft>
                <a:spcPts val="0"/>
              </a:spcAft>
              <a:buClrTx/>
              <a:buSzTx/>
              <a:buFontTx/>
              <a:buNone/>
              <a:tabLst/>
              <a:defRPr/>
            </a:pPr>
            <a:r>
              <a:rPr kumimoji="0" lang="en-US" sz="900" b="1" i="0" u="none" strike="noStrike" kern="0" cap="none" spc="0" normalizeH="0" baseline="0" noProof="0" dirty="0">
                <a:ln>
                  <a:noFill/>
                </a:ln>
                <a:solidFill>
                  <a:srgbClr val="FFFFFF"/>
                </a:solidFill>
                <a:effectLst/>
                <a:uLnTx/>
                <a:uFillTx/>
                <a:latin typeface="GE Inspira Sans"/>
                <a:cs typeface="GE Inspira Sans"/>
              </a:rPr>
              <a:t>Patient Throughput Time Improvements: DR 8%, CT -2%</a:t>
            </a:r>
            <a:endParaRPr kumimoji="0" lang="en-US" sz="900" b="0" i="0" u="none" strike="noStrike" kern="0" cap="none" spc="0" normalizeH="0" baseline="0" noProof="0" dirty="0">
              <a:ln>
                <a:noFill/>
              </a:ln>
              <a:solidFill>
                <a:sysClr val="windowText" lastClr="000000"/>
              </a:solidFill>
              <a:effectLst/>
              <a:uLnTx/>
              <a:uFillTx/>
              <a:latin typeface="GE Inspira Sans"/>
              <a:cs typeface="GE Inspira Sans"/>
            </a:endParaRPr>
          </a:p>
        </p:txBody>
      </p:sp>
      <p:sp>
        <p:nvSpPr>
          <p:cNvPr id="2" name="Rectangle 1"/>
          <p:cNvSpPr/>
          <p:nvPr/>
        </p:nvSpPr>
        <p:spPr>
          <a:xfrm>
            <a:off x="744528" y="5977502"/>
            <a:ext cx="11002972" cy="369332"/>
          </a:xfrm>
          <a:prstGeom prst="rect">
            <a:avLst/>
          </a:prstGeom>
        </p:spPr>
        <p:txBody>
          <a:bodyPr wrap="square">
            <a:spAutoFit/>
          </a:bodyPr>
          <a:lstStyle/>
          <a:p>
            <a:pPr lvl="0" algn="ctr">
              <a:defRPr/>
            </a:pPr>
            <a:r>
              <a:rPr lang="en-US" b="1" kern="0" dirty="0">
                <a:solidFill>
                  <a:srgbClr val="13294A"/>
                </a:solidFill>
                <a:cs typeface="GE Inspira Sans"/>
              </a:rPr>
              <a:t>Emergency Room DR: 39% reduction in patient wait times resulting in 22 additional patients per week*</a:t>
            </a:r>
            <a:endParaRPr lang="en-US" kern="0" dirty="0">
              <a:solidFill>
                <a:srgbClr val="13294A"/>
              </a:solidFill>
              <a:cs typeface="GE Inspira Sans"/>
            </a:endParaRPr>
          </a:p>
        </p:txBody>
      </p:sp>
      <p:sp>
        <p:nvSpPr>
          <p:cNvPr id="29" name="Rectangle 28"/>
          <p:cNvSpPr/>
          <p:nvPr/>
        </p:nvSpPr>
        <p:spPr>
          <a:xfrm>
            <a:off x="993988" y="5340114"/>
            <a:ext cx="3393440" cy="230832"/>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900" b="1" kern="0" dirty="0">
                <a:solidFill>
                  <a:schemeClr val="bg1"/>
                </a:solidFill>
              </a:rPr>
              <a:t>70% Overall Improvement of Exam Time Entry Accuracy</a:t>
            </a:r>
            <a:endParaRPr kumimoji="0" lang="en-US" sz="900" b="0" i="0" u="none" strike="noStrike" kern="0" cap="none" spc="0" normalizeH="0" baseline="0" noProof="0" dirty="0">
              <a:ln>
                <a:noFill/>
              </a:ln>
              <a:solidFill>
                <a:sysClr val="windowText" lastClr="000000"/>
              </a:solidFill>
              <a:effectLst/>
              <a:uLnTx/>
              <a:uFillTx/>
            </a:endParaRPr>
          </a:p>
        </p:txBody>
      </p:sp>
      <p:sp>
        <p:nvSpPr>
          <p:cNvPr id="72" name="object 50"/>
          <p:cNvSpPr txBox="1"/>
          <p:nvPr/>
        </p:nvSpPr>
        <p:spPr>
          <a:xfrm>
            <a:off x="8301420" y="1781802"/>
            <a:ext cx="3103033" cy="223216"/>
          </a:xfrm>
          <a:prstGeom prst="rect">
            <a:avLst/>
          </a:prstGeom>
          <a:noFill/>
        </p:spPr>
        <p:txBody>
          <a:bodyPr vert="horz" wrap="square" lIns="0" tIns="7697" rIns="0" bIns="0" rtlCol="0">
            <a:spAutoFit/>
          </a:bodyPr>
          <a:lstStyle/>
          <a:p>
            <a:pPr marL="7697" lvl="0" algn="ctr">
              <a:spcBef>
                <a:spcPts val="61"/>
              </a:spcBef>
              <a:defRPr/>
            </a:pPr>
            <a:r>
              <a:rPr lang="en-US" sz="1400" b="1" kern="0" dirty="0">
                <a:solidFill>
                  <a:schemeClr val="accent3"/>
                </a:solidFill>
                <a:cs typeface="GE Inspira Sans"/>
              </a:rPr>
              <a:t>Patient Throughput: ER</a:t>
            </a:r>
          </a:p>
        </p:txBody>
      </p:sp>
      <p:pic>
        <p:nvPicPr>
          <p:cNvPr id="38" name="Image 37" descr="logo-GE-grey.png"/>
          <p:cNvPicPr>
            <a:picLocks noChangeAspect="1"/>
          </p:cNvPicPr>
          <p:nvPr/>
        </p:nvPicPr>
        <p:blipFill>
          <a:blip r:embed="rId7" cstate="print">
            <a:alphaModFix amt="50000"/>
            <a:extLst>
              <a:ext uri="{28A0092B-C50C-407E-A947-70E740481C1C}">
                <a14:useLocalDpi xmlns:a14="http://schemas.microsoft.com/office/drawing/2010/main" val="0"/>
              </a:ext>
            </a:extLst>
          </a:blip>
          <a:stretch>
            <a:fillRect/>
          </a:stretch>
        </p:blipFill>
        <p:spPr>
          <a:xfrm>
            <a:off x="262993" y="6113335"/>
            <a:ext cx="517339" cy="517339"/>
          </a:xfrm>
          <a:prstGeom prst="rect">
            <a:avLst/>
          </a:prstGeom>
        </p:spPr>
      </p:pic>
      <p:sp>
        <p:nvSpPr>
          <p:cNvPr id="3" name="Rectangle 2"/>
          <p:cNvSpPr/>
          <p:nvPr/>
        </p:nvSpPr>
        <p:spPr>
          <a:xfrm>
            <a:off x="3178098" y="3724507"/>
            <a:ext cx="886522" cy="758283"/>
          </a:xfrm>
          <a:prstGeom prst="rect">
            <a:avLst/>
          </a:prstGeom>
          <a:solidFill>
            <a:srgbClr val="F7F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5" name="Rectangle 9">
            <a:extLst>
              <a:ext uri="{FF2B5EF4-FFF2-40B4-BE49-F238E27FC236}">
                <a16:creationId xmlns:a16="http://schemas.microsoft.com/office/drawing/2014/main" id="{94A52B36-3D28-4CC5-9618-5D9BCEA55BBC}"/>
              </a:ext>
            </a:extLst>
          </p:cNvPr>
          <p:cNvSpPr/>
          <p:nvPr/>
        </p:nvSpPr>
        <p:spPr>
          <a:xfrm>
            <a:off x="4460193" y="894080"/>
            <a:ext cx="7748519" cy="843280"/>
          </a:xfrm>
          <a:custGeom>
            <a:avLst/>
            <a:gdLst>
              <a:gd name="connsiteX0" fmla="*/ 0 w 6421120"/>
              <a:gd name="connsiteY0" fmla="*/ 0 h 833120"/>
              <a:gd name="connsiteX1" fmla="*/ 6421120 w 6421120"/>
              <a:gd name="connsiteY1" fmla="*/ 0 h 833120"/>
              <a:gd name="connsiteX2" fmla="*/ 6421120 w 6421120"/>
              <a:gd name="connsiteY2" fmla="*/ 833120 h 833120"/>
              <a:gd name="connsiteX3" fmla="*/ 0 w 6421120"/>
              <a:gd name="connsiteY3" fmla="*/ 833120 h 833120"/>
              <a:gd name="connsiteX4" fmla="*/ 0 w 6421120"/>
              <a:gd name="connsiteY4" fmla="*/ 0 h 833120"/>
              <a:gd name="connsiteX0" fmla="*/ 690880 w 6421120"/>
              <a:gd name="connsiteY0" fmla="*/ 0 h 843280"/>
              <a:gd name="connsiteX1" fmla="*/ 6421120 w 6421120"/>
              <a:gd name="connsiteY1" fmla="*/ 10160 h 843280"/>
              <a:gd name="connsiteX2" fmla="*/ 6421120 w 6421120"/>
              <a:gd name="connsiteY2" fmla="*/ 843280 h 843280"/>
              <a:gd name="connsiteX3" fmla="*/ 0 w 6421120"/>
              <a:gd name="connsiteY3" fmla="*/ 843280 h 843280"/>
              <a:gd name="connsiteX4" fmla="*/ 690880 w 6421120"/>
              <a:gd name="connsiteY4" fmla="*/ 0 h 843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21120" h="843280">
                <a:moveTo>
                  <a:pt x="690880" y="0"/>
                </a:moveTo>
                <a:lnTo>
                  <a:pt x="6421120" y="10160"/>
                </a:lnTo>
                <a:lnTo>
                  <a:pt x="6421120" y="843280"/>
                </a:lnTo>
                <a:lnTo>
                  <a:pt x="0" y="843280"/>
                </a:lnTo>
                <a:lnTo>
                  <a:pt x="690880" y="0"/>
                </a:lnTo>
                <a:close/>
              </a:path>
            </a:pathLst>
          </a:custGeom>
          <a:gradFill>
            <a:gsLst>
              <a:gs pos="0">
                <a:schemeClr val="bg1">
                  <a:lumMod val="95000"/>
                  <a:alpha val="36000"/>
                </a:schemeClr>
              </a:gs>
              <a:gs pos="100000">
                <a:schemeClr val="bg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4" name="TextBox 8">
            <a:extLst>
              <a:ext uri="{FF2B5EF4-FFF2-40B4-BE49-F238E27FC236}">
                <a16:creationId xmlns:a16="http://schemas.microsoft.com/office/drawing/2014/main" id="{00DE676C-0EB2-4634-BCFF-63C7C0F8A88E}"/>
              </a:ext>
            </a:extLst>
          </p:cNvPr>
          <p:cNvSpPr txBox="1"/>
          <p:nvPr/>
        </p:nvSpPr>
        <p:spPr>
          <a:xfrm>
            <a:off x="5316715" y="802139"/>
            <a:ext cx="5960885" cy="923330"/>
          </a:xfrm>
          <a:prstGeom prst="rect">
            <a:avLst/>
          </a:prstGeom>
          <a:noFill/>
        </p:spPr>
        <p:txBody>
          <a:bodyPr wrap="square" rtlCol="0">
            <a:spAutoFit/>
          </a:bodyPr>
          <a:lstStyle/>
          <a:p>
            <a:r>
              <a:rPr lang="en-US" spc="100" dirty="0">
                <a:solidFill>
                  <a:srgbClr val="00B5E1"/>
                </a:solidFill>
                <a:latin typeface="GE Inspira Sans" charset="0"/>
                <a:ea typeface="GE Inspira Sans" charset="0"/>
                <a:cs typeface="GE Inspira Sans" charset="0"/>
              </a:rPr>
              <a:t>CHALLENGE</a:t>
            </a:r>
            <a:r>
              <a:rPr lang="en-US" dirty="0">
                <a:solidFill>
                  <a:srgbClr val="00B5E1"/>
                </a:solidFill>
                <a:latin typeface="GE Inspira Sans" charset="0"/>
                <a:ea typeface="GE Inspira Sans" charset="0"/>
                <a:cs typeface="GE Inspira Sans" charset="0"/>
              </a:rPr>
              <a:t>   </a:t>
            </a:r>
          </a:p>
          <a:p>
            <a:r>
              <a:rPr lang="en-US" dirty="0">
                <a:solidFill>
                  <a:schemeClr val="bg1">
                    <a:lumMod val="50000"/>
                  </a:schemeClr>
                </a:solidFill>
                <a:latin typeface="GE Inspira Sans" charset="0"/>
                <a:ea typeface="GE Inspira Sans" charset="0"/>
                <a:cs typeface="GE Inspira Sans" charset="0"/>
              </a:rPr>
              <a:t>Understanding technologist performance and addressing ED complaints of departmental imaging delays</a:t>
            </a:r>
          </a:p>
        </p:txBody>
      </p:sp>
      <p:sp>
        <p:nvSpPr>
          <p:cNvPr id="116" name="Rectangle 115">
            <a:extLst>
              <a:ext uri="{FF2B5EF4-FFF2-40B4-BE49-F238E27FC236}">
                <a16:creationId xmlns:a16="http://schemas.microsoft.com/office/drawing/2014/main" id="{915D6C80-2F12-4E06-9327-BD910E4E89F7}"/>
              </a:ext>
            </a:extLst>
          </p:cNvPr>
          <p:cNvSpPr/>
          <p:nvPr/>
        </p:nvSpPr>
        <p:spPr>
          <a:xfrm>
            <a:off x="10640658" y="6553991"/>
            <a:ext cx="678391" cy="215444"/>
          </a:xfrm>
          <a:prstGeom prst="rect">
            <a:avLst/>
          </a:prstGeom>
        </p:spPr>
        <p:txBody>
          <a:bodyPr wrap="none">
            <a:spAutoFit/>
          </a:bodyPr>
          <a:lstStyle/>
          <a:p>
            <a:r>
              <a:rPr lang="en-US" sz="800" dirty="0"/>
              <a:t>JB17555XX</a:t>
            </a:r>
          </a:p>
        </p:txBody>
      </p:sp>
      <p:sp>
        <p:nvSpPr>
          <p:cNvPr id="117" name="object 16">
            <a:extLst>
              <a:ext uri="{FF2B5EF4-FFF2-40B4-BE49-F238E27FC236}">
                <a16:creationId xmlns:a16="http://schemas.microsoft.com/office/drawing/2014/main" id="{629A8763-CAA9-5E4F-AE4D-06FB7780E7C1}"/>
              </a:ext>
            </a:extLst>
          </p:cNvPr>
          <p:cNvSpPr txBox="1"/>
          <p:nvPr/>
        </p:nvSpPr>
        <p:spPr>
          <a:xfrm>
            <a:off x="2452334" y="6372287"/>
            <a:ext cx="7001734" cy="400110"/>
          </a:xfrm>
          <a:prstGeom prst="rect">
            <a:avLst/>
          </a:prstGeom>
        </p:spPr>
        <p:txBody>
          <a:bodyPr wrap="square">
            <a:spAutoFit/>
          </a:bodyPr>
          <a:lstStyle>
            <a:defPPr>
              <a:defRPr lang="en-US"/>
            </a:defPPr>
            <a:lvl1pPr>
              <a:defRPr sz="800"/>
            </a:lvl1pPr>
          </a:lstStyle>
          <a:p>
            <a:pPr algn="ctr"/>
            <a:r>
              <a:rPr lang="en-US" sz="1000" dirty="0">
                <a:solidFill>
                  <a:schemeClr val="accent4"/>
                </a:solidFill>
              </a:rPr>
              <a:t>* - Results listed here are of this specific customer and may not be typical.  Results are based on factors specific to each customer.  GE Healthcare cannot guarantee these or similar results.</a:t>
            </a:r>
          </a:p>
        </p:txBody>
      </p:sp>
      <p:pic>
        <p:nvPicPr>
          <p:cNvPr id="5" name="Picture 4" descr="A person with a mustache&#10;&#10;Description automatically generated with low confidence">
            <a:extLst>
              <a:ext uri="{FF2B5EF4-FFF2-40B4-BE49-F238E27FC236}">
                <a16:creationId xmlns:a16="http://schemas.microsoft.com/office/drawing/2014/main" id="{B0E8335D-28C5-9D4A-A5EA-032026B75046}"/>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14714" t="7616" r="12916" b="22966"/>
          <a:stretch/>
        </p:blipFill>
        <p:spPr>
          <a:xfrm>
            <a:off x="853920" y="1050276"/>
            <a:ext cx="525328" cy="676359"/>
          </a:xfrm>
          <a:prstGeom prst="rect">
            <a:avLst/>
          </a:prstGeom>
        </p:spPr>
      </p:pic>
      <p:sp>
        <p:nvSpPr>
          <p:cNvPr id="9" name="TextBox 8">
            <a:extLst>
              <a:ext uri="{FF2B5EF4-FFF2-40B4-BE49-F238E27FC236}">
                <a16:creationId xmlns:a16="http://schemas.microsoft.com/office/drawing/2014/main" id="{64ADDC2E-F676-834D-99D4-AE4221BA073B}"/>
              </a:ext>
            </a:extLst>
          </p:cNvPr>
          <p:cNvSpPr txBox="1"/>
          <p:nvPr/>
        </p:nvSpPr>
        <p:spPr>
          <a:xfrm>
            <a:off x="4869712" y="95693"/>
            <a:ext cx="65" cy="276999"/>
          </a:xfrm>
          <a:prstGeom prst="rect">
            <a:avLst/>
          </a:prstGeom>
          <a:noFill/>
        </p:spPr>
        <p:txBody>
          <a:bodyPr wrap="none" lIns="0" tIns="0" rIns="0" bIns="0" rtlCol="0">
            <a:spAutoFit/>
          </a:bodyPr>
          <a:lstStyle/>
          <a:p>
            <a:endParaRPr lang="en-US" dirty="0">
              <a:solidFill>
                <a:schemeClr val="accent2"/>
              </a:solidFill>
            </a:endParaRPr>
          </a:p>
        </p:txBody>
      </p:sp>
      <p:sp>
        <p:nvSpPr>
          <p:cNvPr id="241" name="TextBox 240">
            <a:extLst>
              <a:ext uri="{FF2B5EF4-FFF2-40B4-BE49-F238E27FC236}">
                <a16:creationId xmlns:a16="http://schemas.microsoft.com/office/drawing/2014/main" id="{075F1021-D67C-C849-9168-BE7727A53511}"/>
              </a:ext>
            </a:extLst>
          </p:cNvPr>
          <p:cNvSpPr txBox="1"/>
          <p:nvPr/>
        </p:nvSpPr>
        <p:spPr>
          <a:xfrm>
            <a:off x="931440" y="2081307"/>
            <a:ext cx="3281216" cy="646331"/>
          </a:xfrm>
          <a:prstGeom prst="rect">
            <a:avLst/>
          </a:prstGeom>
          <a:noFill/>
        </p:spPr>
        <p:txBody>
          <a:bodyPr wrap="square" rtlCol="0">
            <a:spAutoFit/>
          </a:bodyPr>
          <a:lstStyle/>
          <a:p>
            <a:pPr algn="ctr"/>
            <a:r>
              <a:rPr lang="en-US" sz="1200" dirty="0">
                <a:solidFill>
                  <a:srgbClr val="002060"/>
                </a:solidFill>
              </a:rPr>
              <a:t>70% Improvement Overall</a:t>
            </a:r>
          </a:p>
          <a:p>
            <a:pPr algn="ctr"/>
            <a:r>
              <a:rPr lang="en-US" sz="1200" dirty="0">
                <a:solidFill>
                  <a:srgbClr val="002060"/>
                </a:solidFill>
              </a:rPr>
              <a:t>2018 – 23% of timestamps &lt;=0</a:t>
            </a:r>
          </a:p>
          <a:p>
            <a:pPr algn="ctr"/>
            <a:r>
              <a:rPr lang="en-US" sz="1200" dirty="0">
                <a:solidFill>
                  <a:srgbClr val="002060"/>
                </a:solidFill>
              </a:rPr>
              <a:t>2021 – 7% of timestamps &lt;=0</a:t>
            </a:r>
          </a:p>
        </p:txBody>
      </p:sp>
      <p:grpSp>
        <p:nvGrpSpPr>
          <p:cNvPr id="243" name="Group 242">
            <a:extLst>
              <a:ext uri="{FF2B5EF4-FFF2-40B4-BE49-F238E27FC236}">
                <a16:creationId xmlns:a16="http://schemas.microsoft.com/office/drawing/2014/main" id="{254C2046-2B3D-4A4D-85CF-2B14ECBE24C2}"/>
              </a:ext>
            </a:extLst>
          </p:cNvPr>
          <p:cNvGrpSpPr/>
          <p:nvPr/>
        </p:nvGrpSpPr>
        <p:grpSpPr>
          <a:xfrm>
            <a:off x="853920" y="3820804"/>
            <a:ext cx="3413805" cy="1486325"/>
            <a:chOff x="576126" y="3647182"/>
            <a:chExt cx="3413805" cy="1486325"/>
          </a:xfrm>
        </p:grpSpPr>
        <p:sp>
          <p:nvSpPr>
            <p:cNvPr id="244" name="TextBox 243">
              <a:extLst>
                <a:ext uri="{FF2B5EF4-FFF2-40B4-BE49-F238E27FC236}">
                  <a16:creationId xmlns:a16="http://schemas.microsoft.com/office/drawing/2014/main" id="{06CA94FC-3229-2949-B9BF-59330ED74A24}"/>
                </a:ext>
              </a:extLst>
            </p:cNvPr>
            <p:cNvSpPr txBox="1"/>
            <p:nvPr/>
          </p:nvSpPr>
          <p:spPr>
            <a:xfrm rot="16200000">
              <a:off x="26254" y="4197054"/>
              <a:ext cx="1315188" cy="215444"/>
            </a:xfrm>
            <a:prstGeom prst="rect">
              <a:avLst/>
            </a:prstGeom>
            <a:noFill/>
          </p:spPr>
          <p:txBody>
            <a:bodyPr wrap="square" rtlCol="0">
              <a:spAutoFit/>
            </a:bodyPr>
            <a:lstStyle/>
            <a:p>
              <a:pPr algn="ctr"/>
              <a:r>
                <a:rPr lang="en-US" sz="800" dirty="0">
                  <a:solidFill>
                    <a:srgbClr val="002060"/>
                  </a:solidFill>
                  <a:latin typeface="GE Inspira Sans" panose="020B0503060000000003" pitchFamily="34" charset="77"/>
                </a:rPr>
                <a:t>% of Total Exams</a:t>
              </a:r>
            </a:p>
          </p:txBody>
        </p:sp>
        <p:graphicFrame>
          <p:nvGraphicFramePr>
            <p:cNvPr id="245" name="Chart 244">
              <a:extLst>
                <a:ext uri="{FF2B5EF4-FFF2-40B4-BE49-F238E27FC236}">
                  <a16:creationId xmlns:a16="http://schemas.microsoft.com/office/drawing/2014/main" id="{1E443EFF-5155-474C-B56E-F438C9302FD7}"/>
                </a:ext>
              </a:extLst>
            </p:cNvPr>
            <p:cNvGraphicFramePr/>
            <p:nvPr>
              <p:extLst>
                <p:ext uri="{D42A27DB-BD31-4B8C-83A1-F6EECF244321}">
                  <p14:modId xmlns:p14="http://schemas.microsoft.com/office/powerpoint/2010/main" val="584041320"/>
                </p:ext>
              </p:extLst>
            </p:nvPr>
          </p:nvGraphicFramePr>
          <p:xfrm>
            <a:off x="810374" y="3690855"/>
            <a:ext cx="3179557" cy="1442652"/>
          </p:xfrm>
          <a:graphic>
            <a:graphicData uri="http://schemas.openxmlformats.org/drawingml/2006/chart">
              <c:chart xmlns:c="http://schemas.openxmlformats.org/drawingml/2006/chart" xmlns:r="http://schemas.openxmlformats.org/officeDocument/2006/relationships" r:id="rId9"/>
            </a:graphicData>
          </a:graphic>
        </p:graphicFrame>
      </p:grpSp>
      <p:grpSp>
        <p:nvGrpSpPr>
          <p:cNvPr id="246" name="Group 245">
            <a:extLst>
              <a:ext uri="{FF2B5EF4-FFF2-40B4-BE49-F238E27FC236}">
                <a16:creationId xmlns:a16="http://schemas.microsoft.com/office/drawing/2014/main" id="{6E4866BE-A25A-D644-9D21-1BDF4B746F96}"/>
              </a:ext>
            </a:extLst>
          </p:cNvPr>
          <p:cNvGrpSpPr/>
          <p:nvPr/>
        </p:nvGrpSpPr>
        <p:grpSpPr>
          <a:xfrm>
            <a:off x="4393628" y="1885120"/>
            <a:ext cx="3589221" cy="1914400"/>
            <a:chOff x="4312603" y="1723070"/>
            <a:chExt cx="3589221" cy="1914400"/>
          </a:xfrm>
        </p:grpSpPr>
        <p:grpSp>
          <p:nvGrpSpPr>
            <p:cNvPr id="247" name="Group 246">
              <a:extLst>
                <a:ext uri="{FF2B5EF4-FFF2-40B4-BE49-F238E27FC236}">
                  <a16:creationId xmlns:a16="http://schemas.microsoft.com/office/drawing/2014/main" id="{F1EDCDE8-F054-B641-A26B-713D575AF4F5}"/>
                </a:ext>
              </a:extLst>
            </p:cNvPr>
            <p:cNvGrpSpPr/>
            <p:nvPr/>
          </p:nvGrpSpPr>
          <p:grpSpPr>
            <a:xfrm>
              <a:off x="4312603" y="1723070"/>
              <a:ext cx="3589221" cy="1871167"/>
              <a:chOff x="4312603" y="1723070"/>
              <a:chExt cx="3589221" cy="1871167"/>
            </a:xfrm>
          </p:grpSpPr>
          <p:sp>
            <p:nvSpPr>
              <p:cNvPr id="249" name="TextBox 248">
                <a:extLst>
                  <a:ext uri="{FF2B5EF4-FFF2-40B4-BE49-F238E27FC236}">
                    <a16:creationId xmlns:a16="http://schemas.microsoft.com/office/drawing/2014/main" id="{64F1AA17-9C47-524B-A074-B66CC586C131}"/>
                  </a:ext>
                </a:extLst>
              </p:cNvPr>
              <p:cNvSpPr txBox="1"/>
              <p:nvPr/>
            </p:nvSpPr>
            <p:spPr>
              <a:xfrm>
                <a:off x="4717315" y="1900599"/>
                <a:ext cx="3184509" cy="261610"/>
              </a:xfrm>
              <a:prstGeom prst="rect">
                <a:avLst/>
              </a:prstGeom>
              <a:noFill/>
            </p:spPr>
            <p:txBody>
              <a:bodyPr wrap="square" rtlCol="0">
                <a:spAutoFit/>
              </a:bodyPr>
              <a:lstStyle/>
              <a:p>
                <a:pPr algn="ctr"/>
                <a:r>
                  <a:rPr lang="en-US" sz="1100" dirty="0">
                    <a:solidFill>
                      <a:srgbClr val="002060"/>
                    </a:solidFill>
                    <a:latin typeface="GE Inspira Sans" panose="020B0503060000000003" pitchFamily="34" charset="77"/>
                  </a:rPr>
                  <a:t>39% Improvement in ER DR Patient Wait Times</a:t>
                </a:r>
              </a:p>
            </p:txBody>
          </p:sp>
          <p:sp>
            <p:nvSpPr>
              <p:cNvPr id="250" name="TextBox 249">
                <a:extLst>
                  <a:ext uri="{FF2B5EF4-FFF2-40B4-BE49-F238E27FC236}">
                    <a16:creationId xmlns:a16="http://schemas.microsoft.com/office/drawing/2014/main" id="{3A7106C8-81D8-D840-9040-31AFFB5BC8EC}"/>
                  </a:ext>
                </a:extLst>
              </p:cNvPr>
              <p:cNvSpPr txBox="1"/>
              <p:nvPr/>
            </p:nvSpPr>
            <p:spPr>
              <a:xfrm rot="16200000">
                <a:off x="3484741" y="2550932"/>
                <a:ext cx="1871167" cy="215444"/>
              </a:xfrm>
              <a:prstGeom prst="rect">
                <a:avLst/>
              </a:prstGeom>
              <a:noFill/>
            </p:spPr>
            <p:txBody>
              <a:bodyPr wrap="square" rtlCol="0">
                <a:spAutoFit/>
              </a:bodyPr>
              <a:lstStyle/>
              <a:p>
                <a:pPr algn="ctr"/>
                <a:r>
                  <a:rPr lang="en-US" sz="800" dirty="0">
                    <a:solidFill>
                      <a:srgbClr val="002060"/>
                    </a:solidFill>
                    <a:latin typeface="GE Inspira Sans" panose="020B0503060000000003" pitchFamily="34" charset="77"/>
                  </a:rPr>
                  <a:t>Average Order to Begin</a:t>
                </a:r>
              </a:p>
            </p:txBody>
          </p:sp>
          <p:graphicFrame>
            <p:nvGraphicFramePr>
              <p:cNvPr id="251" name="Chart 250">
                <a:extLst>
                  <a:ext uri="{FF2B5EF4-FFF2-40B4-BE49-F238E27FC236}">
                    <a16:creationId xmlns:a16="http://schemas.microsoft.com/office/drawing/2014/main" id="{B0FD8979-B42B-3B43-BBD9-419929A26DAC}"/>
                  </a:ext>
                </a:extLst>
              </p:cNvPr>
              <p:cNvGraphicFramePr>
                <a:graphicFrameLocks/>
              </p:cNvGraphicFramePr>
              <p:nvPr>
                <p:extLst>
                  <p:ext uri="{D42A27DB-BD31-4B8C-83A1-F6EECF244321}">
                    <p14:modId xmlns:p14="http://schemas.microsoft.com/office/powerpoint/2010/main" val="2902979901"/>
                  </p:ext>
                </p:extLst>
              </p:nvPr>
            </p:nvGraphicFramePr>
            <p:xfrm>
              <a:off x="4550185" y="2110194"/>
              <a:ext cx="3332035" cy="1252699"/>
            </p:xfrm>
            <a:graphic>
              <a:graphicData uri="http://schemas.openxmlformats.org/drawingml/2006/chart">
                <c:chart xmlns:c="http://schemas.openxmlformats.org/drawingml/2006/chart" xmlns:r="http://schemas.openxmlformats.org/officeDocument/2006/relationships" r:id="rId10"/>
              </a:graphicData>
            </a:graphic>
          </p:graphicFrame>
          <p:grpSp>
            <p:nvGrpSpPr>
              <p:cNvPr id="252" name="Group 251">
                <a:extLst>
                  <a:ext uri="{FF2B5EF4-FFF2-40B4-BE49-F238E27FC236}">
                    <a16:creationId xmlns:a16="http://schemas.microsoft.com/office/drawing/2014/main" id="{501513C2-F035-E04C-85AC-C798FA2814BB}"/>
                  </a:ext>
                </a:extLst>
              </p:cNvPr>
              <p:cNvGrpSpPr/>
              <p:nvPr/>
            </p:nvGrpSpPr>
            <p:grpSpPr>
              <a:xfrm>
                <a:off x="4988193" y="2171681"/>
                <a:ext cx="2213572" cy="1117104"/>
                <a:chOff x="4967333" y="3950363"/>
                <a:chExt cx="2213572" cy="835881"/>
              </a:xfrm>
            </p:grpSpPr>
            <p:cxnSp>
              <p:nvCxnSpPr>
                <p:cNvPr id="258" name="Straight Connector 257">
                  <a:extLst>
                    <a:ext uri="{FF2B5EF4-FFF2-40B4-BE49-F238E27FC236}">
                      <a16:creationId xmlns:a16="http://schemas.microsoft.com/office/drawing/2014/main" id="{E4619594-79D0-B84C-9F8F-6BF338E9B0A8}"/>
                    </a:ext>
                  </a:extLst>
                </p:cNvPr>
                <p:cNvCxnSpPr>
                  <a:cxnSpLocks/>
                </p:cNvCxnSpPr>
                <p:nvPr/>
              </p:nvCxnSpPr>
              <p:spPr>
                <a:xfrm flipH="1" flipV="1">
                  <a:off x="4967333" y="3958409"/>
                  <a:ext cx="4527" cy="827835"/>
                </a:xfrm>
                <a:prstGeom prst="line">
                  <a:avLst/>
                </a:prstGeom>
                <a:ln w="9525">
                  <a:solidFill>
                    <a:srgbClr val="002060"/>
                  </a:solidFill>
                  <a:prstDash val="sysDash"/>
                </a:ln>
              </p:spPr>
              <p:style>
                <a:lnRef idx="1">
                  <a:schemeClr val="accent1"/>
                </a:lnRef>
                <a:fillRef idx="0">
                  <a:schemeClr val="accent1"/>
                </a:fillRef>
                <a:effectRef idx="0">
                  <a:schemeClr val="accent1"/>
                </a:effectRef>
                <a:fontRef idx="minor">
                  <a:schemeClr val="tx1"/>
                </a:fontRef>
              </p:style>
            </p:cxnSp>
            <p:cxnSp>
              <p:nvCxnSpPr>
                <p:cNvPr id="259" name="Straight Connector 258">
                  <a:extLst>
                    <a:ext uri="{FF2B5EF4-FFF2-40B4-BE49-F238E27FC236}">
                      <a16:creationId xmlns:a16="http://schemas.microsoft.com/office/drawing/2014/main" id="{778CDA26-7723-5C4C-B2E3-9A0F59B5D057}"/>
                    </a:ext>
                  </a:extLst>
                </p:cNvPr>
                <p:cNvCxnSpPr>
                  <a:cxnSpLocks/>
                </p:cNvCxnSpPr>
                <p:nvPr/>
              </p:nvCxnSpPr>
              <p:spPr>
                <a:xfrm flipH="1" flipV="1">
                  <a:off x="5699155" y="3950363"/>
                  <a:ext cx="4527" cy="827835"/>
                </a:xfrm>
                <a:prstGeom prst="line">
                  <a:avLst/>
                </a:prstGeom>
                <a:ln w="9525">
                  <a:solidFill>
                    <a:srgbClr val="002060"/>
                  </a:solidFill>
                  <a:prstDash val="sysDash"/>
                </a:ln>
              </p:spPr>
              <p:style>
                <a:lnRef idx="1">
                  <a:schemeClr val="accent1"/>
                </a:lnRef>
                <a:fillRef idx="0">
                  <a:schemeClr val="accent1"/>
                </a:fillRef>
                <a:effectRef idx="0">
                  <a:schemeClr val="accent1"/>
                </a:effectRef>
                <a:fontRef idx="minor">
                  <a:schemeClr val="tx1"/>
                </a:fontRef>
              </p:style>
            </p:cxnSp>
            <p:cxnSp>
              <p:nvCxnSpPr>
                <p:cNvPr id="260" name="Straight Connector 259">
                  <a:extLst>
                    <a:ext uri="{FF2B5EF4-FFF2-40B4-BE49-F238E27FC236}">
                      <a16:creationId xmlns:a16="http://schemas.microsoft.com/office/drawing/2014/main" id="{EC9BC188-9AEE-9D4B-BE05-2C662A10E1FA}"/>
                    </a:ext>
                  </a:extLst>
                </p:cNvPr>
                <p:cNvCxnSpPr>
                  <a:cxnSpLocks/>
                </p:cNvCxnSpPr>
                <p:nvPr/>
              </p:nvCxnSpPr>
              <p:spPr>
                <a:xfrm flipH="1" flipV="1">
                  <a:off x="6440030" y="3950363"/>
                  <a:ext cx="4527" cy="827835"/>
                </a:xfrm>
                <a:prstGeom prst="line">
                  <a:avLst/>
                </a:prstGeom>
                <a:ln w="9525">
                  <a:solidFill>
                    <a:srgbClr val="002060"/>
                  </a:solidFill>
                  <a:prstDash val="sysDash"/>
                </a:ln>
              </p:spPr>
              <p:style>
                <a:lnRef idx="1">
                  <a:schemeClr val="accent1"/>
                </a:lnRef>
                <a:fillRef idx="0">
                  <a:schemeClr val="accent1"/>
                </a:fillRef>
                <a:effectRef idx="0">
                  <a:schemeClr val="accent1"/>
                </a:effectRef>
                <a:fontRef idx="minor">
                  <a:schemeClr val="tx1"/>
                </a:fontRef>
              </p:style>
            </p:cxnSp>
            <p:cxnSp>
              <p:nvCxnSpPr>
                <p:cNvPr id="261" name="Straight Connector 260">
                  <a:extLst>
                    <a:ext uri="{FF2B5EF4-FFF2-40B4-BE49-F238E27FC236}">
                      <a16:creationId xmlns:a16="http://schemas.microsoft.com/office/drawing/2014/main" id="{010EC92B-386F-FC4D-8C5E-7B8D10BD1DE7}"/>
                    </a:ext>
                  </a:extLst>
                </p:cNvPr>
                <p:cNvCxnSpPr>
                  <a:cxnSpLocks/>
                </p:cNvCxnSpPr>
                <p:nvPr/>
              </p:nvCxnSpPr>
              <p:spPr>
                <a:xfrm flipH="1" flipV="1">
                  <a:off x="7176378" y="3950363"/>
                  <a:ext cx="4527" cy="827835"/>
                </a:xfrm>
                <a:prstGeom prst="line">
                  <a:avLst/>
                </a:prstGeom>
                <a:ln w="9525">
                  <a:solidFill>
                    <a:srgbClr val="002060"/>
                  </a:solidFill>
                  <a:prstDash val="sysDash"/>
                </a:ln>
              </p:spPr>
              <p:style>
                <a:lnRef idx="1">
                  <a:schemeClr val="accent1"/>
                </a:lnRef>
                <a:fillRef idx="0">
                  <a:schemeClr val="accent1"/>
                </a:fillRef>
                <a:effectRef idx="0">
                  <a:schemeClr val="accent1"/>
                </a:effectRef>
                <a:fontRef idx="minor">
                  <a:schemeClr val="tx1"/>
                </a:fontRef>
              </p:style>
            </p:cxnSp>
          </p:grpSp>
          <p:grpSp>
            <p:nvGrpSpPr>
              <p:cNvPr id="253" name="Group 252">
                <a:extLst>
                  <a:ext uri="{FF2B5EF4-FFF2-40B4-BE49-F238E27FC236}">
                    <a16:creationId xmlns:a16="http://schemas.microsoft.com/office/drawing/2014/main" id="{6273FD72-CA0F-254E-87DC-C1FD40CA2411}"/>
                  </a:ext>
                </a:extLst>
              </p:cNvPr>
              <p:cNvGrpSpPr/>
              <p:nvPr/>
            </p:nvGrpSpPr>
            <p:grpSpPr>
              <a:xfrm>
                <a:off x="4743554" y="3242708"/>
                <a:ext cx="2658891" cy="248967"/>
                <a:chOff x="4743554" y="4866325"/>
                <a:chExt cx="2658891" cy="248967"/>
              </a:xfrm>
            </p:grpSpPr>
            <p:sp>
              <p:nvSpPr>
                <p:cNvPr id="254" name="Rectangle 253">
                  <a:extLst>
                    <a:ext uri="{FF2B5EF4-FFF2-40B4-BE49-F238E27FC236}">
                      <a16:creationId xmlns:a16="http://schemas.microsoft.com/office/drawing/2014/main" id="{91490280-CDB2-8447-8414-7BCC12321F59}"/>
                    </a:ext>
                  </a:extLst>
                </p:cNvPr>
                <p:cNvSpPr/>
                <p:nvPr/>
              </p:nvSpPr>
              <p:spPr>
                <a:xfrm>
                  <a:off x="4743554" y="4866326"/>
                  <a:ext cx="447558" cy="246221"/>
                </a:xfrm>
                <a:prstGeom prst="rect">
                  <a:avLst/>
                </a:prstGeom>
              </p:spPr>
              <p:txBody>
                <a:bodyPr wrap="none">
                  <a:spAutoFit/>
                </a:bodyPr>
                <a:lstStyle/>
                <a:p>
                  <a:r>
                    <a:rPr lang="en-US" sz="1000" dirty="0">
                      <a:solidFill>
                        <a:srgbClr val="002060"/>
                      </a:solidFill>
                    </a:rPr>
                    <a:t>2018</a:t>
                  </a:r>
                </a:p>
              </p:txBody>
            </p:sp>
            <p:sp>
              <p:nvSpPr>
                <p:cNvPr id="255" name="Rectangle 254">
                  <a:extLst>
                    <a:ext uri="{FF2B5EF4-FFF2-40B4-BE49-F238E27FC236}">
                      <a16:creationId xmlns:a16="http://schemas.microsoft.com/office/drawing/2014/main" id="{EE7DD966-AFEC-1F4A-9023-355C56871872}"/>
                    </a:ext>
                  </a:extLst>
                </p:cNvPr>
                <p:cNvSpPr/>
                <p:nvPr/>
              </p:nvSpPr>
              <p:spPr>
                <a:xfrm>
                  <a:off x="5478367" y="4866325"/>
                  <a:ext cx="447558" cy="246221"/>
                </a:xfrm>
                <a:prstGeom prst="rect">
                  <a:avLst/>
                </a:prstGeom>
              </p:spPr>
              <p:txBody>
                <a:bodyPr wrap="none">
                  <a:spAutoFit/>
                </a:bodyPr>
                <a:lstStyle/>
                <a:p>
                  <a:r>
                    <a:rPr lang="en-US" sz="1000" dirty="0">
                      <a:solidFill>
                        <a:srgbClr val="002060"/>
                      </a:solidFill>
                    </a:rPr>
                    <a:t>2019</a:t>
                  </a:r>
                </a:p>
              </p:txBody>
            </p:sp>
            <p:sp>
              <p:nvSpPr>
                <p:cNvPr id="256" name="Rectangle 255">
                  <a:extLst>
                    <a:ext uri="{FF2B5EF4-FFF2-40B4-BE49-F238E27FC236}">
                      <a16:creationId xmlns:a16="http://schemas.microsoft.com/office/drawing/2014/main" id="{D308B0CF-AF37-CD49-B838-03418215BE9E}"/>
                    </a:ext>
                  </a:extLst>
                </p:cNvPr>
                <p:cNvSpPr/>
                <p:nvPr/>
              </p:nvSpPr>
              <p:spPr>
                <a:xfrm>
                  <a:off x="6218539" y="4869071"/>
                  <a:ext cx="447558" cy="246221"/>
                </a:xfrm>
                <a:prstGeom prst="rect">
                  <a:avLst/>
                </a:prstGeom>
              </p:spPr>
              <p:txBody>
                <a:bodyPr wrap="none">
                  <a:spAutoFit/>
                </a:bodyPr>
                <a:lstStyle/>
                <a:p>
                  <a:r>
                    <a:rPr lang="en-US" sz="1000" dirty="0">
                      <a:solidFill>
                        <a:srgbClr val="002060"/>
                      </a:solidFill>
                    </a:rPr>
                    <a:t>2020</a:t>
                  </a:r>
                </a:p>
              </p:txBody>
            </p:sp>
            <p:sp>
              <p:nvSpPr>
                <p:cNvPr id="257" name="Rectangle 256">
                  <a:extLst>
                    <a:ext uri="{FF2B5EF4-FFF2-40B4-BE49-F238E27FC236}">
                      <a16:creationId xmlns:a16="http://schemas.microsoft.com/office/drawing/2014/main" id="{28020EA2-9C73-7B4D-B8DB-05E9669F2785}"/>
                    </a:ext>
                  </a:extLst>
                </p:cNvPr>
                <p:cNvSpPr/>
                <p:nvPr/>
              </p:nvSpPr>
              <p:spPr>
                <a:xfrm>
                  <a:off x="6954887" y="4868204"/>
                  <a:ext cx="447558" cy="246221"/>
                </a:xfrm>
                <a:prstGeom prst="rect">
                  <a:avLst/>
                </a:prstGeom>
              </p:spPr>
              <p:txBody>
                <a:bodyPr wrap="none">
                  <a:spAutoFit/>
                </a:bodyPr>
                <a:lstStyle/>
                <a:p>
                  <a:r>
                    <a:rPr lang="en-US" sz="1000" dirty="0">
                      <a:solidFill>
                        <a:srgbClr val="002060"/>
                      </a:solidFill>
                    </a:rPr>
                    <a:t>2021</a:t>
                  </a:r>
                </a:p>
              </p:txBody>
            </p:sp>
          </p:grpSp>
        </p:grpSp>
        <p:sp>
          <p:nvSpPr>
            <p:cNvPr id="248" name="TextBox 247">
              <a:extLst>
                <a:ext uri="{FF2B5EF4-FFF2-40B4-BE49-F238E27FC236}">
                  <a16:creationId xmlns:a16="http://schemas.microsoft.com/office/drawing/2014/main" id="{157DC158-ECD2-D84A-BDBB-7167E500F92A}"/>
                </a:ext>
              </a:extLst>
            </p:cNvPr>
            <p:cNvSpPr txBox="1"/>
            <p:nvPr/>
          </p:nvSpPr>
          <p:spPr>
            <a:xfrm>
              <a:off x="5521955" y="3422026"/>
              <a:ext cx="1315188" cy="215444"/>
            </a:xfrm>
            <a:prstGeom prst="rect">
              <a:avLst/>
            </a:prstGeom>
            <a:noFill/>
          </p:spPr>
          <p:txBody>
            <a:bodyPr wrap="square" rtlCol="0">
              <a:spAutoFit/>
            </a:bodyPr>
            <a:lstStyle/>
            <a:p>
              <a:pPr algn="ctr"/>
              <a:r>
                <a:rPr lang="en-US" sz="800" dirty="0">
                  <a:solidFill>
                    <a:srgbClr val="002060"/>
                  </a:solidFill>
                  <a:latin typeface="GE Inspira Sans" panose="020B0503060000000003" pitchFamily="34" charset="77"/>
                </a:rPr>
                <a:t>Year</a:t>
              </a:r>
            </a:p>
          </p:txBody>
        </p:sp>
      </p:grpSp>
      <p:grpSp>
        <p:nvGrpSpPr>
          <p:cNvPr id="262" name="Group 261">
            <a:extLst>
              <a:ext uri="{FF2B5EF4-FFF2-40B4-BE49-F238E27FC236}">
                <a16:creationId xmlns:a16="http://schemas.microsoft.com/office/drawing/2014/main" id="{1ECF9FA2-86FA-B143-BC29-57592FEBB988}"/>
              </a:ext>
            </a:extLst>
          </p:cNvPr>
          <p:cNvGrpSpPr/>
          <p:nvPr/>
        </p:nvGrpSpPr>
        <p:grpSpPr>
          <a:xfrm>
            <a:off x="4394605" y="3733946"/>
            <a:ext cx="3826049" cy="1633629"/>
            <a:chOff x="4313580" y="3641346"/>
            <a:chExt cx="3826049" cy="1633629"/>
          </a:xfrm>
        </p:grpSpPr>
        <p:sp>
          <p:nvSpPr>
            <p:cNvPr id="263" name="TextBox 262">
              <a:extLst>
                <a:ext uri="{FF2B5EF4-FFF2-40B4-BE49-F238E27FC236}">
                  <a16:creationId xmlns:a16="http://schemas.microsoft.com/office/drawing/2014/main" id="{81D5745C-70A8-4243-BEA1-28FFE6F9AAB4}"/>
                </a:ext>
              </a:extLst>
            </p:cNvPr>
            <p:cNvSpPr txBox="1"/>
            <p:nvPr/>
          </p:nvSpPr>
          <p:spPr>
            <a:xfrm>
              <a:off x="4506948" y="3641346"/>
              <a:ext cx="3632681" cy="261610"/>
            </a:xfrm>
            <a:prstGeom prst="rect">
              <a:avLst/>
            </a:prstGeom>
            <a:noFill/>
          </p:spPr>
          <p:txBody>
            <a:bodyPr wrap="square" rtlCol="0">
              <a:spAutoFit/>
            </a:bodyPr>
            <a:lstStyle/>
            <a:p>
              <a:pPr algn="ctr"/>
              <a:r>
                <a:rPr lang="en-US" sz="1100" dirty="0">
                  <a:solidFill>
                    <a:srgbClr val="002060"/>
                  </a:solidFill>
                  <a:latin typeface="GE Inspira Sans" panose="020B0503060000000003" pitchFamily="34" charset="77"/>
                </a:rPr>
                <a:t>14% Improvement in ER CT Patient Wait Times</a:t>
              </a:r>
            </a:p>
          </p:txBody>
        </p:sp>
        <p:sp>
          <p:nvSpPr>
            <p:cNvPr id="264" name="TextBox 263">
              <a:extLst>
                <a:ext uri="{FF2B5EF4-FFF2-40B4-BE49-F238E27FC236}">
                  <a16:creationId xmlns:a16="http://schemas.microsoft.com/office/drawing/2014/main" id="{0FB73081-3645-E141-98B5-65E8DF952D81}"/>
                </a:ext>
              </a:extLst>
            </p:cNvPr>
            <p:cNvSpPr txBox="1"/>
            <p:nvPr/>
          </p:nvSpPr>
          <p:spPr>
            <a:xfrm rot="16200000">
              <a:off x="3763708" y="4338544"/>
              <a:ext cx="1315188" cy="215444"/>
            </a:xfrm>
            <a:prstGeom prst="rect">
              <a:avLst/>
            </a:prstGeom>
            <a:noFill/>
          </p:spPr>
          <p:txBody>
            <a:bodyPr wrap="square" rtlCol="0">
              <a:spAutoFit/>
            </a:bodyPr>
            <a:lstStyle/>
            <a:p>
              <a:pPr algn="ctr"/>
              <a:r>
                <a:rPr lang="en-US" sz="800" dirty="0">
                  <a:solidFill>
                    <a:srgbClr val="002060"/>
                  </a:solidFill>
                  <a:latin typeface="GE Inspira Sans" panose="020B0503060000000003" pitchFamily="34" charset="77"/>
                </a:rPr>
                <a:t>Average Order to Begin  </a:t>
              </a:r>
            </a:p>
          </p:txBody>
        </p:sp>
        <p:sp>
          <p:nvSpPr>
            <p:cNvPr id="265" name="TextBox 264">
              <a:extLst>
                <a:ext uri="{FF2B5EF4-FFF2-40B4-BE49-F238E27FC236}">
                  <a16:creationId xmlns:a16="http://schemas.microsoft.com/office/drawing/2014/main" id="{11680750-739A-024A-A66A-00794962D310}"/>
                </a:ext>
              </a:extLst>
            </p:cNvPr>
            <p:cNvSpPr txBox="1"/>
            <p:nvPr/>
          </p:nvSpPr>
          <p:spPr>
            <a:xfrm>
              <a:off x="5521954" y="5059531"/>
              <a:ext cx="1315188" cy="215444"/>
            </a:xfrm>
            <a:prstGeom prst="rect">
              <a:avLst/>
            </a:prstGeom>
            <a:noFill/>
          </p:spPr>
          <p:txBody>
            <a:bodyPr wrap="square" rtlCol="0">
              <a:spAutoFit/>
            </a:bodyPr>
            <a:lstStyle/>
            <a:p>
              <a:pPr algn="ctr"/>
              <a:r>
                <a:rPr lang="en-US" sz="800" dirty="0">
                  <a:solidFill>
                    <a:srgbClr val="002060"/>
                  </a:solidFill>
                  <a:latin typeface="GE Inspira Sans" panose="020B0503060000000003" pitchFamily="34" charset="77"/>
                </a:rPr>
                <a:t>Year</a:t>
              </a:r>
            </a:p>
          </p:txBody>
        </p:sp>
        <p:graphicFrame>
          <p:nvGraphicFramePr>
            <p:cNvPr id="266" name="Chart 265">
              <a:extLst>
                <a:ext uri="{FF2B5EF4-FFF2-40B4-BE49-F238E27FC236}">
                  <a16:creationId xmlns:a16="http://schemas.microsoft.com/office/drawing/2014/main" id="{0963D225-4FC9-004C-955D-97CB37FD5FB8}"/>
                </a:ext>
              </a:extLst>
            </p:cNvPr>
            <p:cNvGraphicFramePr>
              <a:graphicFrameLocks/>
            </p:cNvGraphicFramePr>
            <p:nvPr>
              <p:extLst>
                <p:ext uri="{D42A27DB-BD31-4B8C-83A1-F6EECF244321}">
                  <p14:modId xmlns:p14="http://schemas.microsoft.com/office/powerpoint/2010/main" val="3592920736"/>
                </p:ext>
              </p:extLst>
            </p:nvPr>
          </p:nvGraphicFramePr>
          <p:xfrm>
            <a:off x="4549771" y="3859717"/>
            <a:ext cx="3325732" cy="1113255"/>
          </p:xfrm>
          <a:graphic>
            <a:graphicData uri="http://schemas.openxmlformats.org/drawingml/2006/chart">
              <c:chart xmlns:c="http://schemas.openxmlformats.org/drawingml/2006/chart" xmlns:r="http://schemas.openxmlformats.org/officeDocument/2006/relationships" r:id="rId11"/>
            </a:graphicData>
          </a:graphic>
        </p:graphicFrame>
        <p:grpSp>
          <p:nvGrpSpPr>
            <p:cNvPr id="267" name="Group 266">
              <a:extLst>
                <a:ext uri="{FF2B5EF4-FFF2-40B4-BE49-F238E27FC236}">
                  <a16:creationId xmlns:a16="http://schemas.microsoft.com/office/drawing/2014/main" id="{C46EBC1F-25F4-A349-90EA-5B193B7220CA}"/>
                </a:ext>
              </a:extLst>
            </p:cNvPr>
            <p:cNvGrpSpPr/>
            <p:nvPr/>
          </p:nvGrpSpPr>
          <p:grpSpPr>
            <a:xfrm>
              <a:off x="4967333" y="3928797"/>
              <a:ext cx="2213572" cy="983591"/>
              <a:chOff x="4967333" y="3950363"/>
              <a:chExt cx="2213572" cy="835881"/>
            </a:xfrm>
          </p:grpSpPr>
          <p:cxnSp>
            <p:nvCxnSpPr>
              <p:cNvPr id="273" name="Straight Connector 272">
                <a:extLst>
                  <a:ext uri="{FF2B5EF4-FFF2-40B4-BE49-F238E27FC236}">
                    <a16:creationId xmlns:a16="http://schemas.microsoft.com/office/drawing/2014/main" id="{2912239C-69C0-7A44-BD53-A809F3A66AA6}"/>
                  </a:ext>
                </a:extLst>
              </p:cNvPr>
              <p:cNvCxnSpPr>
                <a:cxnSpLocks/>
              </p:cNvCxnSpPr>
              <p:nvPr/>
            </p:nvCxnSpPr>
            <p:spPr>
              <a:xfrm flipH="1" flipV="1">
                <a:off x="4967333" y="3958409"/>
                <a:ext cx="4527" cy="827835"/>
              </a:xfrm>
              <a:prstGeom prst="line">
                <a:avLst/>
              </a:prstGeom>
              <a:ln w="9525">
                <a:solidFill>
                  <a:srgbClr val="002060"/>
                </a:solidFill>
                <a:prstDash val="sysDash"/>
              </a:ln>
            </p:spPr>
            <p:style>
              <a:lnRef idx="1">
                <a:schemeClr val="accent1"/>
              </a:lnRef>
              <a:fillRef idx="0">
                <a:schemeClr val="accent1"/>
              </a:fillRef>
              <a:effectRef idx="0">
                <a:schemeClr val="accent1"/>
              </a:effectRef>
              <a:fontRef idx="minor">
                <a:schemeClr val="tx1"/>
              </a:fontRef>
            </p:style>
          </p:cxnSp>
          <p:cxnSp>
            <p:nvCxnSpPr>
              <p:cNvPr id="274" name="Straight Connector 273">
                <a:extLst>
                  <a:ext uri="{FF2B5EF4-FFF2-40B4-BE49-F238E27FC236}">
                    <a16:creationId xmlns:a16="http://schemas.microsoft.com/office/drawing/2014/main" id="{55C6EDAA-91B6-C44C-8793-5958E70FB57D}"/>
                  </a:ext>
                </a:extLst>
              </p:cNvPr>
              <p:cNvCxnSpPr>
                <a:cxnSpLocks/>
              </p:cNvCxnSpPr>
              <p:nvPr/>
            </p:nvCxnSpPr>
            <p:spPr>
              <a:xfrm flipH="1" flipV="1">
                <a:off x="5699155" y="3950363"/>
                <a:ext cx="4527" cy="827835"/>
              </a:xfrm>
              <a:prstGeom prst="line">
                <a:avLst/>
              </a:prstGeom>
              <a:ln w="9525">
                <a:solidFill>
                  <a:srgbClr val="002060"/>
                </a:solidFill>
                <a:prstDash val="sysDash"/>
              </a:ln>
            </p:spPr>
            <p:style>
              <a:lnRef idx="1">
                <a:schemeClr val="accent1"/>
              </a:lnRef>
              <a:fillRef idx="0">
                <a:schemeClr val="accent1"/>
              </a:fillRef>
              <a:effectRef idx="0">
                <a:schemeClr val="accent1"/>
              </a:effectRef>
              <a:fontRef idx="minor">
                <a:schemeClr val="tx1"/>
              </a:fontRef>
            </p:style>
          </p:cxnSp>
          <p:cxnSp>
            <p:nvCxnSpPr>
              <p:cNvPr id="275" name="Straight Connector 274">
                <a:extLst>
                  <a:ext uri="{FF2B5EF4-FFF2-40B4-BE49-F238E27FC236}">
                    <a16:creationId xmlns:a16="http://schemas.microsoft.com/office/drawing/2014/main" id="{A7DCDCB4-9716-8645-ABE1-2E9A51DA20E1}"/>
                  </a:ext>
                </a:extLst>
              </p:cNvPr>
              <p:cNvCxnSpPr>
                <a:cxnSpLocks/>
              </p:cNvCxnSpPr>
              <p:nvPr/>
            </p:nvCxnSpPr>
            <p:spPr>
              <a:xfrm flipH="1" flipV="1">
                <a:off x="6440030" y="3950363"/>
                <a:ext cx="4527" cy="827835"/>
              </a:xfrm>
              <a:prstGeom prst="line">
                <a:avLst/>
              </a:prstGeom>
              <a:ln w="9525">
                <a:solidFill>
                  <a:srgbClr val="002060"/>
                </a:solidFill>
                <a:prstDash val="sysDash"/>
              </a:ln>
            </p:spPr>
            <p:style>
              <a:lnRef idx="1">
                <a:schemeClr val="accent1"/>
              </a:lnRef>
              <a:fillRef idx="0">
                <a:schemeClr val="accent1"/>
              </a:fillRef>
              <a:effectRef idx="0">
                <a:schemeClr val="accent1"/>
              </a:effectRef>
              <a:fontRef idx="minor">
                <a:schemeClr val="tx1"/>
              </a:fontRef>
            </p:style>
          </p:cxnSp>
          <p:cxnSp>
            <p:nvCxnSpPr>
              <p:cNvPr id="276" name="Straight Connector 275">
                <a:extLst>
                  <a:ext uri="{FF2B5EF4-FFF2-40B4-BE49-F238E27FC236}">
                    <a16:creationId xmlns:a16="http://schemas.microsoft.com/office/drawing/2014/main" id="{53097B01-DCA2-7A43-B60C-B461C6228EA3}"/>
                  </a:ext>
                </a:extLst>
              </p:cNvPr>
              <p:cNvCxnSpPr>
                <a:cxnSpLocks/>
              </p:cNvCxnSpPr>
              <p:nvPr/>
            </p:nvCxnSpPr>
            <p:spPr>
              <a:xfrm flipH="1" flipV="1">
                <a:off x="7176378" y="3950363"/>
                <a:ext cx="4527" cy="827835"/>
              </a:xfrm>
              <a:prstGeom prst="line">
                <a:avLst/>
              </a:prstGeom>
              <a:ln w="9525">
                <a:solidFill>
                  <a:srgbClr val="002060"/>
                </a:solidFill>
                <a:prstDash val="sysDash"/>
              </a:ln>
            </p:spPr>
            <p:style>
              <a:lnRef idx="1">
                <a:schemeClr val="accent1"/>
              </a:lnRef>
              <a:fillRef idx="0">
                <a:schemeClr val="accent1"/>
              </a:fillRef>
              <a:effectRef idx="0">
                <a:schemeClr val="accent1"/>
              </a:effectRef>
              <a:fontRef idx="minor">
                <a:schemeClr val="tx1"/>
              </a:fontRef>
            </p:style>
          </p:cxnSp>
        </p:grpSp>
        <p:grpSp>
          <p:nvGrpSpPr>
            <p:cNvPr id="268" name="Group 267">
              <a:extLst>
                <a:ext uri="{FF2B5EF4-FFF2-40B4-BE49-F238E27FC236}">
                  <a16:creationId xmlns:a16="http://schemas.microsoft.com/office/drawing/2014/main" id="{33D645EB-9E2A-CA46-AA9E-67B0DAB585C7}"/>
                </a:ext>
              </a:extLst>
            </p:cNvPr>
            <p:cNvGrpSpPr/>
            <p:nvPr/>
          </p:nvGrpSpPr>
          <p:grpSpPr>
            <a:xfrm>
              <a:off x="4743554" y="4882351"/>
              <a:ext cx="2658891" cy="248967"/>
              <a:chOff x="4743554" y="4866325"/>
              <a:chExt cx="2658891" cy="248967"/>
            </a:xfrm>
          </p:grpSpPr>
          <p:sp>
            <p:nvSpPr>
              <p:cNvPr id="269" name="Rectangle 268">
                <a:extLst>
                  <a:ext uri="{FF2B5EF4-FFF2-40B4-BE49-F238E27FC236}">
                    <a16:creationId xmlns:a16="http://schemas.microsoft.com/office/drawing/2014/main" id="{5CBE6AAA-9E94-2C47-B226-3F5EB1B793AF}"/>
                  </a:ext>
                </a:extLst>
              </p:cNvPr>
              <p:cNvSpPr/>
              <p:nvPr/>
            </p:nvSpPr>
            <p:spPr>
              <a:xfrm>
                <a:off x="4743554" y="4866326"/>
                <a:ext cx="447558" cy="246221"/>
              </a:xfrm>
              <a:prstGeom prst="rect">
                <a:avLst/>
              </a:prstGeom>
            </p:spPr>
            <p:txBody>
              <a:bodyPr wrap="none">
                <a:spAutoFit/>
              </a:bodyPr>
              <a:lstStyle/>
              <a:p>
                <a:r>
                  <a:rPr lang="en-US" sz="1000" dirty="0">
                    <a:solidFill>
                      <a:srgbClr val="002060"/>
                    </a:solidFill>
                  </a:rPr>
                  <a:t>2018</a:t>
                </a:r>
              </a:p>
            </p:txBody>
          </p:sp>
          <p:sp>
            <p:nvSpPr>
              <p:cNvPr id="270" name="Rectangle 269">
                <a:extLst>
                  <a:ext uri="{FF2B5EF4-FFF2-40B4-BE49-F238E27FC236}">
                    <a16:creationId xmlns:a16="http://schemas.microsoft.com/office/drawing/2014/main" id="{6B774563-0770-1C4A-8A95-25FA1BA85603}"/>
                  </a:ext>
                </a:extLst>
              </p:cNvPr>
              <p:cNvSpPr/>
              <p:nvPr/>
            </p:nvSpPr>
            <p:spPr>
              <a:xfrm>
                <a:off x="5478367" y="4866325"/>
                <a:ext cx="447558" cy="246221"/>
              </a:xfrm>
              <a:prstGeom prst="rect">
                <a:avLst/>
              </a:prstGeom>
            </p:spPr>
            <p:txBody>
              <a:bodyPr wrap="none">
                <a:spAutoFit/>
              </a:bodyPr>
              <a:lstStyle/>
              <a:p>
                <a:r>
                  <a:rPr lang="en-US" sz="1000" dirty="0">
                    <a:solidFill>
                      <a:srgbClr val="002060"/>
                    </a:solidFill>
                  </a:rPr>
                  <a:t>2019</a:t>
                </a:r>
              </a:p>
            </p:txBody>
          </p:sp>
          <p:sp>
            <p:nvSpPr>
              <p:cNvPr id="271" name="Rectangle 270">
                <a:extLst>
                  <a:ext uri="{FF2B5EF4-FFF2-40B4-BE49-F238E27FC236}">
                    <a16:creationId xmlns:a16="http://schemas.microsoft.com/office/drawing/2014/main" id="{38B55701-0CC3-DD47-BF3B-455F7A7AA122}"/>
                  </a:ext>
                </a:extLst>
              </p:cNvPr>
              <p:cNvSpPr/>
              <p:nvPr/>
            </p:nvSpPr>
            <p:spPr>
              <a:xfrm>
                <a:off x="6218539" y="4869071"/>
                <a:ext cx="447558" cy="246221"/>
              </a:xfrm>
              <a:prstGeom prst="rect">
                <a:avLst/>
              </a:prstGeom>
            </p:spPr>
            <p:txBody>
              <a:bodyPr wrap="none">
                <a:spAutoFit/>
              </a:bodyPr>
              <a:lstStyle/>
              <a:p>
                <a:r>
                  <a:rPr lang="en-US" sz="1000" dirty="0">
                    <a:solidFill>
                      <a:srgbClr val="002060"/>
                    </a:solidFill>
                  </a:rPr>
                  <a:t>2020</a:t>
                </a:r>
              </a:p>
            </p:txBody>
          </p:sp>
          <p:sp>
            <p:nvSpPr>
              <p:cNvPr id="272" name="Rectangle 271">
                <a:extLst>
                  <a:ext uri="{FF2B5EF4-FFF2-40B4-BE49-F238E27FC236}">
                    <a16:creationId xmlns:a16="http://schemas.microsoft.com/office/drawing/2014/main" id="{77994F4D-85B7-6441-BEB6-81E98A5AD21B}"/>
                  </a:ext>
                </a:extLst>
              </p:cNvPr>
              <p:cNvSpPr/>
              <p:nvPr/>
            </p:nvSpPr>
            <p:spPr>
              <a:xfrm>
                <a:off x="6954887" y="4868204"/>
                <a:ext cx="447558" cy="246221"/>
              </a:xfrm>
              <a:prstGeom prst="rect">
                <a:avLst/>
              </a:prstGeom>
            </p:spPr>
            <p:txBody>
              <a:bodyPr wrap="none">
                <a:spAutoFit/>
              </a:bodyPr>
              <a:lstStyle/>
              <a:p>
                <a:r>
                  <a:rPr lang="en-US" sz="1000" dirty="0">
                    <a:solidFill>
                      <a:srgbClr val="002060"/>
                    </a:solidFill>
                  </a:rPr>
                  <a:t>2021</a:t>
                </a:r>
              </a:p>
            </p:txBody>
          </p:sp>
        </p:grpSp>
      </p:grpSp>
      <p:graphicFrame>
        <p:nvGraphicFramePr>
          <p:cNvPr id="92" name="Table 91">
            <a:extLst>
              <a:ext uri="{FF2B5EF4-FFF2-40B4-BE49-F238E27FC236}">
                <a16:creationId xmlns:a16="http://schemas.microsoft.com/office/drawing/2014/main" id="{B6714794-C464-FE46-992E-9BB43CBE9F89}"/>
              </a:ext>
            </a:extLst>
          </p:cNvPr>
          <p:cNvGraphicFramePr>
            <a:graphicFrameLocks noGrp="1"/>
          </p:cNvGraphicFramePr>
          <p:nvPr>
            <p:extLst>
              <p:ext uri="{D42A27DB-BD31-4B8C-83A1-F6EECF244321}">
                <p14:modId xmlns:p14="http://schemas.microsoft.com/office/powerpoint/2010/main" val="1446942243"/>
              </p:ext>
            </p:extLst>
          </p:nvPr>
        </p:nvGraphicFramePr>
        <p:xfrm>
          <a:off x="921152" y="2802432"/>
          <a:ext cx="3200310" cy="889090"/>
        </p:xfrm>
        <a:graphic>
          <a:graphicData uri="http://schemas.openxmlformats.org/drawingml/2006/table">
            <a:tbl>
              <a:tblPr/>
              <a:tblGrid>
                <a:gridCol w="570156">
                  <a:extLst>
                    <a:ext uri="{9D8B030D-6E8A-4147-A177-3AD203B41FA5}">
                      <a16:colId xmlns:a16="http://schemas.microsoft.com/office/drawing/2014/main" val="1169872972"/>
                    </a:ext>
                  </a:extLst>
                </a:gridCol>
                <a:gridCol w="462336">
                  <a:extLst>
                    <a:ext uri="{9D8B030D-6E8A-4147-A177-3AD203B41FA5}">
                      <a16:colId xmlns:a16="http://schemas.microsoft.com/office/drawing/2014/main" val="1843592165"/>
                    </a:ext>
                  </a:extLst>
                </a:gridCol>
                <a:gridCol w="541954">
                  <a:extLst>
                    <a:ext uri="{9D8B030D-6E8A-4147-A177-3AD203B41FA5}">
                      <a16:colId xmlns:a16="http://schemas.microsoft.com/office/drawing/2014/main" val="3388820488"/>
                    </a:ext>
                  </a:extLst>
                </a:gridCol>
                <a:gridCol w="504144">
                  <a:extLst>
                    <a:ext uri="{9D8B030D-6E8A-4147-A177-3AD203B41FA5}">
                      <a16:colId xmlns:a16="http://schemas.microsoft.com/office/drawing/2014/main" val="3026746801"/>
                    </a:ext>
                  </a:extLst>
                </a:gridCol>
                <a:gridCol w="504144">
                  <a:extLst>
                    <a:ext uri="{9D8B030D-6E8A-4147-A177-3AD203B41FA5}">
                      <a16:colId xmlns:a16="http://schemas.microsoft.com/office/drawing/2014/main" val="3678873521"/>
                    </a:ext>
                  </a:extLst>
                </a:gridCol>
                <a:gridCol w="617576">
                  <a:extLst>
                    <a:ext uri="{9D8B030D-6E8A-4147-A177-3AD203B41FA5}">
                      <a16:colId xmlns:a16="http://schemas.microsoft.com/office/drawing/2014/main" val="3735269166"/>
                    </a:ext>
                  </a:extLst>
                </a:gridCol>
              </a:tblGrid>
              <a:tr h="87532">
                <a:tc>
                  <a:txBody>
                    <a:bodyPr/>
                    <a:lstStyle/>
                    <a:p>
                      <a:pPr algn="ctr" fontAlgn="b"/>
                      <a:r>
                        <a:rPr lang="en-US" sz="1000" b="0" i="0" u="none" strike="noStrike" dirty="0">
                          <a:solidFill>
                            <a:schemeClr val="bg1"/>
                          </a:solidFill>
                          <a:effectLst/>
                          <a:latin typeface="Calibri" panose="020F0502020204030204" pitchFamily="34" charset="0"/>
                        </a:rPr>
                        <a:t>PWER</a:t>
                      </a:r>
                    </a:p>
                  </a:txBody>
                  <a:tcPr marL="6350" marR="6350" marT="6350" marB="0" anchor="b">
                    <a:lnL>
                      <a:noFill/>
                    </a:lnL>
                    <a:lnR>
                      <a:noFill/>
                    </a:lnR>
                    <a:lnT>
                      <a:noFill/>
                    </a:lnT>
                    <a:lnB>
                      <a:noFill/>
                    </a:lnB>
                    <a:solidFill>
                      <a:srgbClr val="002060"/>
                    </a:solidFill>
                  </a:tcPr>
                </a:tc>
                <a:tc>
                  <a:txBody>
                    <a:bodyPr/>
                    <a:lstStyle/>
                    <a:p>
                      <a:pPr algn="ctr" fontAlgn="b"/>
                      <a:r>
                        <a:rPr lang="en-US" sz="1000" b="0" i="0" u="none" strike="noStrike" dirty="0">
                          <a:solidFill>
                            <a:schemeClr val="bg1"/>
                          </a:solidFill>
                          <a:effectLst/>
                          <a:latin typeface="Calibri" panose="020F0502020204030204" pitchFamily="34" charset="0"/>
                        </a:rPr>
                        <a:t>2018</a:t>
                      </a:r>
                    </a:p>
                  </a:txBody>
                  <a:tcPr marL="6350" marR="6350" marT="6350" marB="0" anchor="b">
                    <a:lnL>
                      <a:noFill/>
                    </a:lnL>
                    <a:lnR>
                      <a:noFill/>
                    </a:lnR>
                    <a:lnT>
                      <a:noFill/>
                    </a:lnT>
                    <a:lnB>
                      <a:noFill/>
                    </a:lnB>
                    <a:solidFill>
                      <a:srgbClr val="002060"/>
                    </a:solidFill>
                  </a:tcPr>
                </a:tc>
                <a:tc>
                  <a:txBody>
                    <a:bodyPr/>
                    <a:lstStyle/>
                    <a:p>
                      <a:pPr algn="ctr" fontAlgn="b"/>
                      <a:r>
                        <a:rPr lang="en-US" sz="1000" b="0" i="0" u="none" strike="noStrike" dirty="0">
                          <a:solidFill>
                            <a:schemeClr val="bg1"/>
                          </a:solidFill>
                          <a:effectLst/>
                          <a:latin typeface="Calibri" panose="020F0502020204030204" pitchFamily="34" charset="0"/>
                        </a:rPr>
                        <a:t>2019</a:t>
                      </a:r>
                    </a:p>
                  </a:txBody>
                  <a:tcPr marL="6350" marR="6350" marT="6350" marB="0" anchor="b">
                    <a:lnL>
                      <a:noFill/>
                    </a:lnL>
                    <a:lnR>
                      <a:noFill/>
                    </a:lnR>
                    <a:lnT>
                      <a:noFill/>
                    </a:lnT>
                    <a:lnB>
                      <a:noFill/>
                    </a:lnB>
                    <a:solidFill>
                      <a:srgbClr val="002060"/>
                    </a:solidFill>
                  </a:tcPr>
                </a:tc>
                <a:tc>
                  <a:txBody>
                    <a:bodyPr/>
                    <a:lstStyle/>
                    <a:p>
                      <a:pPr algn="ctr" fontAlgn="b"/>
                      <a:r>
                        <a:rPr lang="en-US" sz="1000" b="0" i="0" u="none" strike="noStrike" dirty="0">
                          <a:solidFill>
                            <a:schemeClr val="bg1"/>
                          </a:solidFill>
                          <a:effectLst/>
                          <a:latin typeface="Calibri" panose="020F0502020204030204" pitchFamily="34" charset="0"/>
                        </a:rPr>
                        <a:t>2020</a:t>
                      </a:r>
                    </a:p>
                  </a:txBody>
                  <a:tcPr marL="6350" marR="6350" marT="6350" marB="0" anchor="b">
                    <a:lnL>
                      <a:noFill/>
                    </a:lnL>
                    <a:lnR>
                      <a:noFill/>
                    </a:lnR>
                    <a:lnT>
                      <a:noFill/>
                    </a:lnT>
                    <a:lnB>
                      <a:noFill/>
                    </a:lnB>
                    <a:solidFill>
                      <a:srgbClr val="002060"/>
                    </a:solidFill>
                  </a:tcPr>
                </a:tc>
                <a:tc>
                  <a:txBody>
                    <a:bodyPr/>
                    <a:lstStyle/>
                    <a:p>
                      <a:pPr algn="ctr" fontAlgn="b"/>
                      <a:r>
                        <a:rPr lang="en-US" sz="1000" b="0" i="0" u="none" strike="noStrike" dirty="0">
                          <a:solidFill>
                            <a:schemeClr val="bg1"/>
                          </a:solidFill>
                          <a:effectLst/>
                          <a:latin typeface="Calibri" panose="020F0502020204030204" pitchFamily="34" charset="0"/>
                        </a:rPr>
                        <a:t>2021</a:t>
                      </a:r>
                    </a:p>
                  </a:txBody>
                  <a:tcPr marL="6350" marR="6350" marT="6350" marB="0" anchor="b">
                    <a:lnL>
                      <a:noFill/>
                    </a:lnL>
                    <a:lnR>
                      <a:noFill/>
                    </a:lnR>
                    <a:lnT>
                      <a:noFill/>
                    </a:lnT>
                    <a:lnB>
                      <a:noFill/>
                    </a:lnB>
                    <a:solidFill>
                      <a:srgbClr val="002060"/>
                    </a:solidFill>
                  </a:tcPr>
                </a:tc>
                <a:tc>
                  <a:txBody>
                    <a:bodyPr/>
                    <a:lstStyle/>
                    <a:p>
                      <a:pPr algn="ctr" fontAlgn="b"/>
                      <a:r>
                        <a:rPr lang="en-US" sz="1000" b="0" i="0" u="none" strike="noStrike" dirty="0">
                          <a:solidFill>
                            <a:schemeClr val="bg1"/>
                          </a:solidFill>
                          <a:effectLst/>
                          <a:latin typeface="Calibri" panose="020F0502020204030204" pitchFamily="34" charset="0"/>
                        </a:rPr>
                        <a:t>% Change</a:t>
                      </a:r>
                    </a:p>
                  </a:txBody>
                  <a:tcPr marL="6350" marR="6350" marT="6350" marB="0" anchor="b">
                    <a:lnL>
                      <a:noFill/>
                    </a:lnL>
                    <a:lnR>
                      <a:noFill/>
                    </a:lnR>
                    <a:lnT>
                      <a:noFill/>
                    </a:lnT>
                    <a:lnB>
                      <a:noFill/>
                    </a:lnB>
                    <a:solidFill>
                      <a:srgbClr val="002060"/>
                    </a:solidFill>
                  </a:tcPr>
                </a:tc>
                <a:extLst>
                  <a:ext uri="{0D108BD9-81ED-4DB2-BD59-A6C34878D82A}">
                    <a16:rowId xmlns:a16="http://schemas.microsoft.com/office/drawing/2014/main" val="3564240764"/>
                  </a:ext>
                </a:extLst>
              </a:tr>
              <a:tr h="182966">
                <a:tc>
                  <a:txBody>
                    <a:bodyPr/>
                    <a:lstStyle/>
                    <a:p>
                      <a:pPr algn="ctr" fontAlgn="b"/>
                      <a:r>
                        <a:rPr lang="en-US" sz="1000" b="0" i="0" u="none" strike="noStrike" dirty="0">
                          <a:solidFill>
                            <a:schemeClr val="bg1"/>
                          </a:solidFill>
                          <a:effectLst/>
                          <a:latin typeface="Calibri" panose="020F0502020204030204" pitchFamily="34" charset="0"/>
                        </a:rPr>
                        <a:t>DR</a:t>
                      </a:r>
                    </a:p>
                  </a:txBody>
                  <a:tcPr marL="6350" marR="6350" marT="6350" marB="0" anchor="b">
                    <a:lnL>
                      <a:noFill/>
                    </a:lnL>
                    <a:lnR>
                      <a:noFill/>
                    </a:lnR>
                    <a:lnT>
                      <a:noFill/>
                    </a:lnT>
                    <a:lnB>
                      <a:noFill/>
                    </a:lnB>
                    <a:solidFill>
                      <a:srgbClr val="002060"/>
                    </a:solidFill>
                  </a:tcPr>
                </a:tc>
                <a:tc>
                  <a:txBody>
                    <a:bodyPr/>
                    <a:lstStyle/>
                    <a:p>
                      <a:pPr algn="ctr" fontAlgn="b"/>
                      <a:r>
                        <a:rPr lang="en-US" sz="1000" b="0" i="0" u="none" strike="noStrike" dirty="0">
                          <a:solidFill>
                            <a:srgbClr val="002060"/>
                          </a:solidFill>
                          <a:effectLst/>
                          <a:latin typeface="Calibri" panose="020F0502020204030204" pitchFamily="34" charset="0"/>
                        </a:rPr>
                        <a:t>1,899</a:t>
                      </a:r>
                    </a:p>
                  </a:txBody>
                  <a:tcPr marL="6350" marR="6350" marT="6350" marB="0" anchor="b">
                    <a:lnL>
                      <a:noFill/>
                    </a:lnL>
                    <a:lnR>
                      <a:noFill/>
                    </a:lnR>
                    <a:lnT>
                      <a:noFill/>
                    </a:lnT>
                    <a:lnB>
                      <a:noFill/>
                    </a:lnB>
                    <a:solidFill>
                      <a:srgbClr val="DBE2E9">
                        <a:alpha val="0"/>
                      </a:srgbClr>
                    </a:solidFill>
                  </a:tcPr>
                </a:tc>
                <a:tc>
                  <a:txBody>
                    <a:bodyPr/>
                    <a:lstStyle/>
                    <a:p>
                      <a:pPr algn="ctr" fontAlgn="b"/>
                      <a:r>
                        <a:rPr lang="en-US" sz="1000" b="0" i="0" u="none" strike="noStrike" dirty="0">
                          <a:solidFill>
                            <a:srgbClr val="002060"/>
                          </a:solidFill>
                          <a:effectLst/>
                          <a:latin typeface="Calibri" panose="020F0502020204030204" pitchFamily="34" charset="0"/>
                        </a:rPr>
                        <a:t>333</a:t>
                      </a:r>
                    </a:p>
                  </a:txBody>
                  <a:tcPr marL="6350" marR="6350" marT="6350" marB="0" anchor="b">
                    <a:lnL>
                      <a:noFill/>
                    </a:lnL>
                    <a:lnR>
                      <a:noFill/>
                    </a:lnR>
                    <a:lnT>
                      <a:noFill/>
                    </a:lnT>
                    <a:lnB>
                      <a:noFill/>
                    </a:lnB>
                    <a:solidFill>
                      <a:srgbClr val="DBE2E9">
                        <a:alpha val="0"/>
                      </a:srgbClr>
                    </a:solidFill>
                  </a:tcPr>
                </a:tc>
                <a:tc>
                  <a:txBody>
                    <a:bodyPr/>
                    <a:lstStyle/>
                    <a:p>
                      <a:pPr algn="ctr" fontAlgn="b"/>
                      <a:r>
                        <a:rPr lang="en-US" sz="1000" b="0" i="0" u="none" strike="noStrike" dirty="0">
                          <a:solidFill>
                            <a:srgbClr val="002060"/>
                          </a:solidFill>
                          <a:effectLst/>
                          <a:latin typeface="Calibri" panose="020F0502020204030204" pitchFamily="34" charset="0"/>
                        </a:rPr>
                        <a:t>371</a:t>
                      </a:r>
                    </a:p>
                  </a:txBody>
                  <a:tcPr marL="6350" marR="6350" marT="6350" marB="0" anchor="b">
                    <a:lnL>
                      <a:noFill/>
                    </a:lnL>
                    <a:lnR>
                      <a:noFill/>
                    </a:lnR>
                    <a:lnT>
                      <a:noFill/>
                    </a:lnT>
                    <a:lnB>
                      <a:noFill/>
                    </a:lnB>
                    <a:solidFill>
                      <a:srgbClr val="DBE2E9">
                        <a:alpha val="0"/>
                      </a:srgbClr>
                    </a:solidFill>
                  </a:tcPr>
                </a:tc>
                <a:tc>
                  <a:txBody>
                    <a:bodyPr/>
                    <a:lstStyle/>
                    <a:p>
                      <a:pPr algn="ctr" fontAlgn="b"/>
                      <a:r>
                        <a:rPr lang="en-US" sz="1000" b="0" i="0" u="none" strike="noStrike" dirty="0">
                          <a:solidFill>
                            <a:srgbClr val="002060"/>
                          </a:solidFill>
                          <a:effectLst/>
                          <a:latin typeface="Calibri" panose="020F0502020204030204" pitchFamily="34" charset="0"/>
                        </a:rPr>
                        <a:t>276</a:t>
                      </a:r>
                    </a:p>
                  </a:txBody>
                  <a:tcPr marL="6350" marR="6350" marT="6350" marB="0" anchor="b">
                    <a:lnL>
                      <a:noFill/>
                    </a:lnL>
                    <a:lnR>
                      <a:noFill/>
                    </a:lnR>
                    <a:lnT>
                      <a:noFill/>
                    </a:lnT>
                    <a:lnB>
                      <a:noFill/>
                    </a:lnB>
                    <a:solidFill>
                      <a:srgbClr val="DBE2E9">
                        <a:alpha val="0"/>
                      </a:srgbClr>
                    </a:solidFill>
                  </a:tcPr>
                </a:tc>
                <a:tc>
                  <a:txBody>
                    <a:bodyPr/>
                    <a:lstStyle/>
                    <a:p>
                      <a:pPr algn="ctr" fontAlgn="b"/>
                      <a:r>
                        <a:rPr lang="en-US" sz="1000" b="0" i="0" u="none" strike="noStrike" dirty="0">
                          <a:solidFill>
                            <a:srgbClr val="002060"/>
                          </a:solidFill>
                          <a:effectLst/>
                          <a:latin typeface="Calibri" panose="020F0502020204030204" pitchFamily="34" charset="0"/>
                        </a:rPr>
                        <a:t>85.5%</a:t>
                      </a:r>
                    </a:p>
                  </a:txBody>
                  <a:tcPr marL="6350" marR="6350" marT="6350" marB="0" anchor="b">
                    <a:lnL>
                      <a:noFill/>
                    </a:lnL>
                    <a:lnR>
                      <a:noFill/>
                    </a:lnR>
                    <a:lnT>
                      <a:noFill/>
                    </a:lnT>
                    <a:lnB>
                      <a:noFill/>
                    </a:lnB>
                    <a:solidFill>
                      <a:srgbClr val="DBE2E9">
                        <a:alpha val="0"/>
                      </a:srgbClr>
                    </a:solidFill>
                  </a:tcPr>
                </a:tc>
                <a:extLst>
                  <a:ext uri="{0D108BD9-81ED-4DB2-BD59-A6C34878D82A}">
                    <a16:rowId xmlns:a16="http://schemas.microsoft.com/office/drawing/2014/main" val="2264903297"/>
                  </a:ext>
                </a:extLst>
              </a:tr>
              <a:tr h="182966">
                <a:tc>
                  <a:txBody>
                    <a:bodyPr/>
                    <a:lstStyle/>
                    <a:p>
                      <a:pPr algn="ctr" fontAlgn="b"/>
                      <a:r>
                        <a:rPr lang="en-US" sz="1000" b="0" i="0" u="none" strike="noStrike" dirty="0">
                          <a:solidFill>
                            <a:schemeClr val="bg1"/>
                          </a:solidFill>
                          <a:effectLst/>
                          <a:latin typeface="Calibri" panose="020F0502020204030204" pitchFamily="34" charset="0"/>
                        </a:rPr>
                        <a:t>CT</a:t>
                      </a:r>
                    </a:p>
                  </a:txBody>
                  <a:tcPr marL="6350" marR="6350" marT="6350" marB="0" anchor="b">
                    <a:lnL>
                      <a:noFill/>
                    </a:lnL>
                    <a:lnR>
                      <a:noFill/>
                    </a:lnR>
                    <a:lnT>
                      <a:noFill/>
                    </a:lnT>
                    <a:lnB>
                      <a:noFill/>
                    </a:lnB>
                    <a:solidFill>
                      <a:srgbClr val="002060"/>
                    </a:solidFill>
                  </a:tcPr>
                </a:tc>
                <a:tc>
                  <a:txBody>
                    <a:bodyPr/>
                    <a:lstStyle/>
                    <a:p>
                      <a:pPr algn="ctr" fontAlgn="b"/>
                      <a:r>
                        <a:rPr lang="en-US" sz="1000" b="0" i="0" u="none" strike="noStrike" dirty="0">
                          <a:solidFill>
                            <a:srgbClr val="002060"/>
                          </a:solidFill>
                          <a:effectLst/>
                          <a:latin typeface="Calibri" panose="020F0502020204030204" pitchFamily="34" charset="0"/>
                        </a:rPr>
                        <a:t>716</a:t>
                      </a:r>
                    </a:p>
                  </a:txBody>
                  <a:tcPr marL="6350" marR="6350" marT="6350" marB="0" anchor="b">
                    <a:lnL>
                      <a:noFill/>
                    </a:lnL>
                    <a:lnR>
                      <a:noFill/>
                    </a:lnR>
                    <a:lnT>
                      <a:noFill/>
                    </a:lnT>
                    <a:lnB>
                      <a:noFill/>
                    </a:lnB>
                    <a:solidFill>
                      <a:srgbClr val="DBE2E9">
                        <a:alpha val="20000"/>
                      </a:srgbClr>
                    </a:solidFill>
                  </a:tcPr>
                </a:tc>
                <a:tc>
                  <a:txBody>
                    <a:bodyPr/>
                    <a:lstStyle/>
                    <a:p>
                      <a:pPr algn="ctr" fontAlgn="b"/>
                      <a:r>
                        <a:rPr lang="en-US" sz="1000" b="0" i="0" u="none" strike="noStrike" dirty="0">
                          <a:solidFill>
                            <a:srgbClr val="002060"/>
                          </a:solidFill>
                          <a:effectLst/>
                          <a:latin typeface="Calibri" panose="020F0502020204030204" pitchFamily="34" charset="0"/>
                        </a:rPr>
                        <a:t>106</a:t>
                      </a:r>
                    </a:p>
                  </a:txBody>
                  <a:tcPr marL="6350" marR="6350" marT="6350" marB="0" anchor="b">
                    <a:lnL>
                      <a:noFill/>
                    </a:lnL>
                    <a:lnR>
                      <a:noFill/>
                    </a:lnR>
                    <a:lnT>
                      <a:noFill/>
                    </a:lnT>
                    <a:lnB>
                      <a:noFill/>
                    </a:lnB>
                    <a:solidFill>
                      <a:srgbClr val="DBE2E9">
                        <a:alpha val="20000"/>
                      </a:srgbClr>
                    </a:solidFill>
                  </a:tcPr>
                </a:tc>
                <a:tc>
                  <a:txBody>
                    <a:bodyPr/>
                    <a:lstStyle/>
                    <a:p>
                      <a:pPr algn="ctr" fontAlgn="b"/>
                      <a:r>
                        <a:rPr lang="en-US" sz="1000" b="0" i="0" u="none" strike="noStrike" dirty="0">
                          <a:solidFill>
                            <a:srgbClr val="002060"/>
                          </a:solidFill>
                          <a:effectLst/>
                          <a:latin typeface="Calibri" panose="020F0502020204030204" pitchFamily="34" charset="0"/>
                        </a:rPr>
                        <a:t>133</a:t>
                      </a:r>
                    </a:p>
                  </a:txBody>
                  <a:tcPr marL="6350" marR="6350" marT="6350" marB="0" anchor="b">
                    <a:lnL>
                      <a:noFill/>
                    </a:lnL>
                    <a:lnR>
                      <a:noFill/>
                    </a:lnR>
                    <a:lnT>
                      <a:noFill/>
                    </a:lnT>
                    <a:lnB>
                      <a:noFill/>
                    </a:lnB>
                    <a:solidFill>
                      <a:srgbClr val="DBE2E9">
                        <a:alpha val="20000"/>
                      </a:srgbClr>
                    </a:solidFill>
                  </a:tcPr>
                </a:tc>
                <a:tc>
                  <a:txBody>
                    <a:bodyPr/>
                    <a:lstStyle/>
                    <a:p>
                      <a:pPr algn="ctr" fontAlgn="b"/>
                      <a:r>
                        <a:rPr lang="en-US" sz="1000" b="0" i="0" u="none" strike="noStrike" dirty="0">
                          <a:solidFill>
                            <a:srgbClr val="002060"/>
                          </a:solidFill>
                          <a:effectLst/>
                          <a:latin typeface="Calibri" panose="020F0502020204030204" pitchFamily="34" charset="0"/>
                        </a:rPr>
                        <a:t>46</a:t>
                      </a:r>
                    </a:p>
                  </a:txBody>
                  <a:tcPr marL="6350" marR="6350" marT="6350" marB="0" anchor="b">
                    <a:lnL>
                      <a:noFill/>
                    </a:lnL>
                    <a:lnR>
                      <a:noFill/>
                    </a:lnR>
                    <a:lnT>
                      <a:noFill/>
                    </a:lnT>
                    <a:lnB>
                      <a:noFill/>
                    </a:lnB>
                    <a:solidFill>
                      <a:srgbClr val="DBE2E9">
                        <a:alpha val="20000"/>
                      </a:srgbClr>
                    </a:solidFill>
                  </a:tcPr>
                </a:tc>
                <a:tc>
                  <a:txBody>
                    <a:bodyPr/>
                    <a:lstStyle/>
                    <a:p>
                      <a:pPr algn="ctr" fontAlgn="b"/>
                      <a:r>
                        <a:rPr lang="en-US" sz="1000" b="0" i="0" u="none" strike="noStrike" dirty="0">
                          <a:solidFill>
                            <a:srgbClr val="002060"/>
                          </a:solidFill>
                          <a:effectLst/>
                          <a:latin typeface="Calibri" panose="020F0502020204030204" pitchFamily="34" charset="0"/>
                        </a:rPr>
                        <a:t>93.6%</a:t>
                      </a:r>
                    </a:p>
                  </a:txBody>
                  <a:tcPr marL="6350" marR="6350" marT="6350" marB="0" anchor="b">
                    <a:lnL>
                      <a:noFill/>
                    </a:lnL>
                    <a:lnR>
                      <a:noFill/>
                    </a:lnR>
                    <a:lnT>
                      <a:noFill/>
                    </a:lnT>
                    <a:lnB>
                      <a:noFill/>
                    </a:lnB>
                    <a:solidFill>
                      <a:srgbClr val="DBE2E9">
                        <a:alpha val="20000"/>
                      </a:srgbClr>
                    </a:solidFill>
                  </a:tcPr>
                </a:tc>
                <a:extLst>
                  <a:ext uri="{0D108BD9-81ED-4DB2-BD59-A6C34878D82A}">
                    <a16:rowId xmlns:a16="http://schemas.microsoft.com/office/drawing/2014/main" val="1335922510"/>
                  </a:ext>
                </a:extLst>
              </a:tr>
              <a:tr h="182966">
                <a:tc>
                  <a:txBody>
                    <a:bodyPr/>
                    <a:lstStyle/>
                    <a:p>
                      <a:pPr algn="ctr" fontAlgn="b"/>
                      <a:r>
                        <a:rPr lang="en-US" sz="1000" b="0" i="0" u="none" strike="noStrike" dirty="0">
                          <a:solidFill>
                            <a:schemeClr val="bg1"/>
                          </a:solidFill>
                          <a:effectLst/>
                          <a:latin typeface="Calibri" panose="020F0502020204030204" pitchFamily="34" charset="0"/>
                        </a:rPr>
                        <a:t>US</a:t>
                      </a:r>
                    </a:p>
                  </a:txBody>
                  <a:tcPr marL="6350" marR="6350" marT="6350" marB="0" anchor="b">
                    <a:lnL>
                      <a:noFill/>
                    </a:lnL>
                    <a:lnR>
                      <a:noFill/>
                    </a:lnR>
                    <a:lnT>
                      <a:noFill/>
                    </a:lnT>
                    <a:lnB>
                      <a:noFill/>
                    </a:lnB>
                    <a:solidFill>
                      <a:srgbClr val="002060"/>
                    </a:solidFill>
                  </a:tcPr>
                </a:tc>
                <a:tc>
                  <a:txBody>
                    <a:bodyPr/>
                    <a:lstStyle/>
                    <a:p>
                      <a:pPr algn="ctr" fontAlgn="b"/>
                      <a:r>
                        <a:rPr lang="en-US" sz="1000" b="0" i="0" u="none" strike="noStrike" dirty="0">
                          <a:solidFill>
                            <a:srgbClr val="002060"/>
                          </a:solidFill>
                          <a:effectLst/>
                          <a:latin typeface="Calibri" panose="020F0502020204030204" pitchFamily="34" charset="0"/>
                        </a:rPr>
                        <a:t>133</a:t>
                      </a:r>
                    </a:p>
                  </a:txBody>
                  <a:tcPr marL="6350" marR="6350" marT="6350" marB="0" anchor="b">
                    <a:lnL>
                      <a:noFill/>
                    </a:lnL>
                    <a:lnR>
                      <a:noFill/>
                    </a:lnR>
                    <a:lnT>
                      <a:noFill/>
                    </a:lnT>
                    <a:lnB>
                      <a:noFill/>
                    </a:lnB>
                    <a:solidFill>
                      <a:srgbClr val="DBE2E9">
                        <a:alpha val="0"/>
                      </a:srgbClr>
                    </a:solidFill>
                  </a:tcPr>
                </a:tc>
                <a:tc>
                  <a:txBody>
                    <a:bodyPr/>
                    <a:lstStyle/>
                    <a:p>
                      <a:pPr algn="ctr" fontAlgn="b"/>
                      <a:r>
                        <a:rPr lang="en-US" sz="1000" b="0" i="0" u="none" strike="noStrike" dirty="0">
                          <a:solidFill>
                            <a:srgbClr val="002060"/>
                          </a:solidFill>
                          <a:effectLst/>
                          <a:latin typeface="Calibri" panose="020F0502020204030204" pitchFamily="34" charset="0"/>
                        </a:rPr>
                        <a:t>62</a:t>
                      </a:r>
                    </a:p>
                  </a:txBody>
                  <a:tcPr marL="6350" marR="6350" marT="6350" marB="0" anchor="b">
                    <a:lnL>
                      <a:noFill/>
                    </a:lnL>
                    <a:lnR>
                      <a:noFill/>
                    </a:lnR>
                    <a:lnT>
                      <a:noFill/>
                    </a:lnT>
                    <a:lnB>
                      <a:noFill/>
                    </a:lnB>
                    <a:solidFill>
                      <a:srgbClr val="DBE2E9">
                        <a:alpha val="0"/>
                      </a:srgbClr>
                    </a:solidFill>
                  </a:tcPr>
                </a:tc>
                <a:tc>
                  <a:txBody>
                    <a:bodyPr/>
                    <a:lstStyle/>
                    <a:p>
                      <a:pPr algn="ctr" fontAlgn="b"/>
                      <a:r>
                        <a:rPr lang="en-US" sz="1000" b="0" i="0" u="none" strike="noStrike" dirty="0">
                          <a:solidFill>
                            <a:srgbClr val="002060"/>
                          </a:solidFill>
                          <a:effectLst/>
                          <a:latin typeface="Calibri" panose="020F0502020204030204" pitchFamily="34" charset="0"/>
                        </a:rPr>
                        <a:t>30</a:t>
                      </a:r>
                    </a:p>
                  </a:txBody>
                  <a:tcPr marL="6350" marR="6350" marT="6350" marB="0" anchor="b">
                    <a:lnL>
                      <a:noFill/>
                    </a:lnL>
                    <a:lnR>
                      <a:noFill/>
                    </a:lnR>
                    <a:lnT>
                      <a:noFill/>
                    </a:lnT>
                    <a:lnB>
                      <a:noFill/>
                    </a:lnB>
                    <a:solidFill>
                      <a:srgbClr val="DBE2E9">
                        <a:alpha val="0"/>
                      </a:srgbClr>
                    </a:solidFill>
                  </a:tcPr>
                </a:tc>
                <a:tc>
                  <a:txBody>
                    <a:bodyPr/>
                    <a:lstStyle/>
                    <a:p>
                      <a:pPr algn="ctr" fontAlgn="b"/>
                      <a:r>
                        <a:rPr lang="en-US" sz="1000" b="0" i="0" u="none" strike="noStrike" dirty="0">
                          <a:solidFill>
                            <a:srgbClr val="002060"/>
                          </a:solidFill>
                          <a:effectLst/>
                          <a:latin typeface="Calibri" panose="020F0502020204030204" pitchFamily="34" charset="0"/>
                        </a:rPr>
                        <a:t>6</a:t>
                      </a:r>
                    </a:p>
                  </a:txBody>
                  <a:tcPr marL="6350" marR="6350" marT="6350" marB="0" anchor="b">
                    <a:lnL>
                      <a:noFill/>
                    </a:lnL>
                    <a:lnR>
                      <a:noFill/>
                    </a:lnR>
                    <a:lnT>
                      <a:noFill/>
                    </a:lnT>
                    <a:lnB>
                      <a:noFill/>
                    </a:lnB>
                    <a:solidFill>
                      <a:srgbClr val="DBE2E9">
                        <a:alpha val="0"/>
                      </a:srgbClr>
                    </a:solidFill>
                  </a:tcPr>
                </a:tc>
                <a:tc>
                  <a:txBody>
                    <a:bodyPr/>
                    <a:lstStyle/>
                    <a:p>
                      <a:pPr algn="ctr" fontAlgn="b"/>
                      <a:r>
                        <a:rPr lang="en-US" sz="1000" b="0" i="0" u="none" strike="noStrike" dirty="0">
                          <a:solidFill>
                            <a:srgbClr val="002060"/>
                          </a:solidFill>
                          <a:effectLst/>
                          <a:latin typeface="Calibri" panose="020F0502020204030204" pitchFamily="34" charset="0"/>
                        </a:rPr>
                        <a:t>95.5%</a:t>
                      </a:r>
                    </a:p>
                  </a:txBody>
                  <a:tcPr marL="6350" marR="6350" marT="6350" marB="0" anchor="b">
                    <a:lnL>
                      <a:noFill/>
                    </a:lnL>
                    <a:lnR>
                      <a:noFill/>
                    </a:lnR>
                    <a:lnT>
                      <a:noFill/>
                    </a:lnT>
                    <a:lnB>
                      <a:noFill/>
                    </a:lnB>
                    <a:solidFill>
                      <a:srgbClr val="DBE2E9">
                        <a:alpha val="0"/>
                      </a:srgbClr>
                    </a:solidFill>
                  </a:tcPr>
                </a:tc>
                <a:extLst>
                  <a:ext uri="{0D108BD9-81ED-4DB2-BD59-A6C34878D82A}">
                    <a16:rowId xmlns:a16="http://schemas.microsoft.com/office/drawing/2014/main" val="2728585413"/>
                  </a:ext>
                </a:extLst>
              </a:tr>
              <a:tr h="182966">
                <a:tc>
                  <a:txBody>
                    <a:bodyPr/>
                    <a:lstStyle/>
                    <a:p>
                      <a:pPr algn="ctr" fontAlgn="b"/>
                      <a:r>
                        <a:rPr lang="en-US" sz="1000" b="0" i="0" u="none" strike="noStrike" dirty="0">
                          <a:solidFill>
                            <a:schemeClr val="bg1"/>
                          </a:solidFill>
                          <a:effectLst/>
                          <a:latin typeface="Calibri" panose="020F0502020204030204" pitchFamily="34" charset="0"/>
                        </a:rPr>
                        <a:t>% exams</a:t>
                      </a:r>
                    </a:p>
                  </a:txBody>
                  <a:tcPr marL="6350" marR="6350" marT="6350" marB="0" anchor="b">
                    <a:lnL>
                      <a:noFill/>
                    </a:lnL>
                    <a:lnR>
                      <a:noFill/>
                    </a:lnR>
                    <a:lnT>
                      <a:noFill/>
                    </a:lnT>
                    <a:lnB>
                      <a:noFill/>
                    </a:lnB>
                    <a:solidFill>
                      <a:srgbClr val="002060"/>
                    </a:solidFill>
                  </a:tcPr>
                </a:tc>
                <a:tc>
                  <a:txBody>
                    <a:bodyPr/>
                    <a:lstStyle/>
                    <a:p>
                      <a:pPr algn="ctr" fontAlgn="b"/>
                      <a:r>
                        <a:rPr lang="en-US" sz="1000" b="0" i="0" u="none" strike="noStrike" dirty="0">
                          <a:solidFill>
                            <a:srgbClr val="002060"/>
                          </a:solidFill>
                          <a:effectLst/>
                          <a:latin typeface="Calibri" panose="020F0502020204030204" pitchFamily="34" charset="0"/>
                        </a:rPr>
                        <a:t>14%</a:t>
                      </a:r>
                    </a:p>
                  </a:txBody>
                  <a:tcPr marL="6350" marR="6350" marT="6350" marB="0" anchor="b">
                    <a:lnL>
                      <a:noFill/>
                    </a:lnL>
                    <a:lnR>
                      <a:noFill/>
                    </a:lnR>
                    <a:lnT>
                      <a:noFill/>
                    </a:lnT>
                    <a:lnB>
                      <a:noFill/>
                    </a:lnB>
                    <a:solidFill>
                      <a:srgbClr val="DBE2E9">
                        <a:alpha val="20000"/>
                      </a:srgbClr>
                    </a:solidFill>
                  </a:tcPr>
                </a:tc>
                <a:tc>
                  <a:txBody>
                    <a:bodyPr/>
                    <a:lstStyle/>
                    <a:p>
                      <a:pPr algn="ctr" fontAlgn="b"/>
                      <a:r>
                        <a:rPr lang="en-US" sz="1000" b="0" i="0" u="none" strike="noStrike" dirty="0">
                          <a:solidFill>
                            <a:srgbClr val="002060"/>
                          </a:solidFill>
                          <a:effectLst/>
                          <a:latin typeface="Calibri" panose="020F0502020204030204" pitchFamily="34" charset="0"/>
                        </a:rPr>
                        <a:t>2%</a:t>
                      </a:r>
                    </a:p>
                  </a:txBody>
                  <a:tcPr marL="6350" marR="6350" marT="6350" marB="0" anchor="b">
                    <a:lnL>
                      <a:noFill/>
                    </a:lnL>
                    <a:lnR>
                      <a:noFill/>
                    </a:lnR>
                    <a:lnT>
                      <a:noFill/>
                    </a:lnT>
                    <a:lnB>
                      <a:noFill/>
                    </a:lnB>
                    <a:solidFill>
                      <a:srgbClr val="DBE2E9">
                        <a:alpha val="20000"/>
                      </a:srgbClr>
                    </a:solidFill>
                  </a:tcPr>
                </a:tc>
                <a:tc>
                  <a:txBody>
                    <a:bodyPr/>
                    <a:lstStyle/>
                    <a:p>
                      <a:pPr algn="ctr" fontAlgn="b"/>
                      <a:r>
                        <a:rPr lang="en-US" sz="1000" b="0" i="0" u="none" strike="noStrike" dirty="0">
                          <a:solidFill>
                            <a:srgbClr val="002060"/>
                          </a:solidFill>
                          <a:effectLst/>
                          <a:latin typeface="Calibri" panose="020F0502020204030204" pitchFamily="34" charset="0"/>
                        </a:rPr>
                        <a:t>3%</a:t>
                      </a:r>
                    </a:p>
                  </a:txBody>
                  <a:tcPr marL="6350" marR="6350" marT="6350" marB="0" anchor="b">
                    <a:lnL>
                      <a:noFill/>
                    </a:lnL>
                    <a:lnR>
                      <a:noFill/>
                    </a:lnR>
                    <a:lnT>
                      <a:noFill/>
                    </a:lnT>
                    <a:lnB>
                      <a:noFill/>
                    </a:lnB>
                    <a:solidFill>
                      <a:srgbClr val="DBE2E9">
                        <a:alpha val="20000"/>
                      </a:srgbClr>
                    </a:solidFill>
                  </a:tcPr>
                </a:tc>
                <a:tc>
                  <a:txBody>
                    <a:bodyPr/>
                    <a:lstStyle/>
                    <a:p>
                      <a:pPr algn="ctr" fontAlgn="b"/>
                      <a:r>
                        <a:rPr lang="en-US" sz="1000" b="0" i="0" u="none" strike="noStrike" dirty="0">
                          <a:solidFill>
                            <a:srgbClr val="002060"/>
                          </a:solidFill>
                          <a:effectLst/>
                          <a:latin typeface="Calibri" panose="020F0502020204030204" pitchFamily="34" charset="0"/>
                        </a:rPr>
                        <a:t>2%</a:t>
                      </a:r>
                    </a:p>
                  </a:txBody>
                  <a:tcPr marL="6350" marR="6350" marT="6350" marB="0" anchor="b">
                    <a:lnL>
                      <a:noFill/>
                    </a:lnL>
                    <a:lnR>
                      <a:noFill/>
                    </a:lnR>
                    <a:lnT>
                      <a:noFill/>
                    </a:lnT>
                    <a:lnB>
                      <a:noFill/>
                    </a:lnB>
                    <a:solidFill>
                      <a:srgbClr val="DBE2E9">
                        <a:alpha val="20000"/>
                      </a:srgbClr>
                    </a:solidFill>
                  </a:tcPr>
                </a:tc>
                <a:tc>
                  <a:txBody>
                    <a:bodyPr/>
                    <a:lstStyle/>
                    <a:p>
                      <a:pPr algn="ctr" fontAlgn="b"/>
                      <a:r>
                        <a:rPr lang="en-US" sz="1000" b="0" i="0" u="none" strike="noStrike" dirty="0">
                          <a:solidFill>
                            <a:srgbClr val="002060"/>
                          </a:solidFill>
                          <a:effectLst/>
                          <a:latin typeface="Calibri" panose="020F0502020204030204" pitchFamily="34" charset="0"/>
                        </a:rPr>
                        <a:t>85.7%</a:t>
                      </a:r>
                    </a:p>
                  </a:txBody>
                  <a:tcPr marL="6350" marR="6350" marT="6350" marB="0" anchor="b">
                    <a:lnL>
                      <a:noFill/>
                    </a:lnL>
                    <a:lnR>
                      <a:noFill/>
                    </a:lnR>
                    <a:lnT>
                      <a:noFill/>
                    </a:lnT>
                    <a:lnB>
                      <a:noFill/>
                    </a:lnB>
                    <a:solidFill>
                      <a:srgbClr val="DBE2E9">
                        <a:alpha val="20000"/>
                      </a:srgbClr>
                    </a:solidFill>
                  </a:tcPr>
                </a:tc>
                <a:extLst>
                  <a:ext uri="{0D108BD9-81ED-4DB2-BD59-A6C34878D82A}">
                    <a16:rowId xmlns:a16="http://schemas.microsoft.com/office/drawing/2014/main" val="3891906962"/>
                  </a:ext>
                </a:extLst>
              </a:tr>
            </a:tbl>
          </a:graphicData>
        </a:graphic>
      </p:graphicFrame>
      <p:sp>
        <p:nvSpPr>
          <p:cNvPr id="91" name="TextBox 90">
            <a:extLst>
              <a:ext uri="{FF2B5EF4-FFF2-40B4-BE49-F238E27FC236}">
                <a16:creationId xmlns:a16="http://schemas.microsoft.com/office/drawing/2014/main" id="{75796F5E-6A48-9541-92A6-DD95A090B3CA}"/>
              </a:ext>
            </a:extLst>
          </p:cNvPr>
          <p:cNvSpPr txBox="1"/>
          <p:nvPr/>
        </p:nvSpPr>
        <p:spPr>
          <a:xfrm>
            <a:off x="2125062" y="5152131"/>
            <a:ext cx="1315188" cy="215444"/>
          </a:xfrm>
          <a:prstGeom prst="rect">
            <a:avLst/>
          </a:prstGeom>
          <a:noFill/>
        </p:spPr>
        <p:txBody>
          <a:bodyPr wrap="square" rtlCol="0">
            <a:spAutoFit/>
          </a:bodyPr>
          <a:lstStyle/>
          <a:p>
            <a:pPr algn="ctr"/>
            <a:r>
              <a:rPr lang="en-US" sz="800" dirty="0">
                <a:solidFill>
                  <a:srgbClr val="002060"/>
                </a:solidFill>
                <a:latin typeface="GE Inspira Sans" panose="020B0503060000000003" pitchFamily="34" charset="77"/>
              </a:rPr>
              <a:t>Year</a:t>
            </a:r>
          </a:p>
        </p:txBody>
      </p:sp>
    </p:spTree>
    <p:extLst>
      <p:ext uri="{BB962C8B-B14F-4D97-AF65-F5344CB8AC3E}">
        <p14:creationId xmlns:p14="http://schemas.microsoft.com/office/powerpoint/2010/main" val="3231099945"/>
      </p:ext>
    </p:extLst>
  </p:cSld>
  <p:clrMapOvr>
    <a:masterClrMapping/>
  </p:clrMapOvr>
</p:sld>
</file>

<file path=ppt/theme/theme1.xml><?xml version="1.0" encoding="utf-8"?>
<a:theme xmlns:a="http://schemas.openxmlformats.org/drawingml/2006/main" name="GE">
  <a:themeElements>
    <a:clrScheme name="GE Colors">
      <a:dk1>
        <a:srgbClr val="63666A"/>
      </a:dk1>
      <a:lt1>
        <a:sysClr val="window" lastClr="FFFFFF"/>
      </a:lt1>
      <a:dk2>
        <a:srgbClr val="B1B3B3"/>
      </a:dk2>
      <a:lt2>
        <a:srgbClr val="F0F0F0"/>
      </a:lt2>
      <a:accent1>
        <a:srgbClr val="005EB8"/>
      </a:accent1>
      <a:accent2>
        <a:srgbClr val="63666A"/>
      </a:accent2>
      <a:accent3>
        <a:srgbClr val="00B5E2"/>
      </a:accent3>
      <a:accent4>
        <a:srgbClr val="0A0A37"/>
      </a:accent4>
      <a:accent5>
        <a:srgbClr val="FE5000"/>
      </a:accent5>
      <a:accent6>
        <a:srgbClr val="00BF6F"/>
      </a:accent6>
      <a:hlink>
        <a:srgbClr val="005CB9"/>
      </a:hlink>
      <a:folHlink>
        <a:srgbClr val="00B5E2"/>
      </a:folHlink>
    </a:clrScheme>
    <a:fontScheme name="GE">
      <a:majorFont>
        <a:latin typeface="GE Inspira Sans"/>
        <a:ea typeface=""/>
        <a:cs typeface=""/>
      </a:majorFont>
      <a:minorFont>
        <a:latin typeface="GE Inspira Sans"/>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spAutoFit/>
      </a:bodyPr>
      <a:lstStyle>
        <a:defPPr>
          <a:defRPr dirty="0" smtClean="0">
            <a:solidFill>
              <a:schemeClr val="accent2"/>
            </a:solidFill>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GE 2014 BLUE">
  <a:themeElements>
    <a:clrScheme name="GE Theme Colors">
      <a:dk1>
        <a:srgbClr val="575757"/>
      </a:dk1>
      <a:lt1>
        <a:sysClr val="window" lastClr="FFFFFF"/>
      </a:lt1>
      <a:dk2>
        <a:srgbClr val="005CB9"/>
      </a:dk2>
      <a:lt2>
        <a:srgbClr val="E9E9E9"/>
      </a:lt2>
      <a:accent1>
        <a:srgbClr val="3693F8"/>
      </a:accent1>
      <a:accent2>
        <a:srgbClr val="00366E"/>
      </a:accent2>
      <a:accent3>
        <a:srgbClr val="46AD00"/>
      </a:accent3>
      <a:accent4>
        <a:srgbClr val="1D5F11"/>
      </a:accent4>
      <a:accent5>
        <a:srgbClr val="75D835"/>
      </a:accent5>
      <a:accent6>
        <a:srgbClr val="841225"/>
      </a:accent6>
      <a:hlink>
        <a:srgbClr val="005CBA"/>
      </a:hlink>
      <a:folHlink>
        <a:srgbClr val="005CB9"/>
      </a:folHlink>
    </a:clrScheme>
    <a:fontScheme name="GE Inspira Pitch 2014">
      <a:majorFont>
        <a:latin typeface="GE Inspira Pitch"/>
        <a:ea typeface=""/>
        <a:cs typeface=""/>
      </a:majorFont>
      <a:minorFont>
        <a:latin typeface="GE Inspira Pitch"/>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defRPr sz="2000" dirty="0" smtClean="0"/>
        </a:defPPr>
      </a:lstStyle>
    </a:txDef>
  </a:objectDefaults>
  <a:extraClrSchemeLst/>
</a:theme>
</file>

<file path=ppt/theme/theme3.xml><?xml version="1.0" encoding="utf-8"?>
<a:theme xmlns:a="http://schemas.openxmlformats.org/drawingml/2006/main" name="Office Theme">
  <a:themeElements>
    <a:clrScheme name="GE Colors">
      <a:dk1>
        <a:sysClr val="windowText" lastClr="000000"/>
      </a:dk1>
      <a:lt1>
        <a:sysClr val="window" lastClr="FFFFFF"/>
      </a:lt1>
      <a:dk2>
        <a:srgbClr val="B1B3B3"/>
      </a:dk2>
      <a:lt2>
        <a:srgbClr val="F0F0F0"/>
      </a:lt2>
      <a:accent1>
        <a:srgbClr val="005CB9"/>
      </a:accent1>
      <a:accent2>
        <a:srgbClr val="63666A"/>
      </a:accent2>
      <a:accent3>
        <a:srgbClr val="00B5E2"/>
      </a:accent3>
      <a:accent4>
        <a:srgbClr val="0A0A37"/>
      </a:accent4>
      <a:accent5>
        <a:srgbClr val="FE5000"/>
      </a:accent5>
      <a:accent6>
        <a:srgbClr val="00BF6F"/>
      </a:accent6>
      <a:hlink>
        <a:srgbClr val="005CB9"/>
      </a:hlink>
      <a:folHlink>
        <a:srgbClr val="00B5E2"/>
      </a:folHlink>
    </a:clrScheme>
    <a:fontScheme name="GE">
      <a:majorFont>
        <a:latin typeface="GE Inspira Sans"/>
        <a:ea typeface=""/>
        <a:cs typeface=""/>
      </a:majorFont>
      <a:minorFont>
        <a:latin typeface="GE Inspira Sans"/>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GE Colors">
      <a:dk1>
        <a:sysClr val="windowText" lastClr="000000"/>
      </a:dk1>
      <a:lt1>
        <a:sysClr val="window" lastClr="FFFFFF"/>
      </a:lt1>
      <a:dk2>
        <a:srgbClr val="B1B3B3"/>
      </a:dk2>
      <a:lt2>
        <a:srgbClr val="F0F0F0"/>
      </a:lt2>
      <a:accent1>
        <a:srgbClr val="005CB9"/>
      </a:accent1>
      <a:accent2>
        <a:srgbClr val="63666A"/>
      </a:accent2>
      <a:accent3>
        <a:srgbClr val="00B5E2"/>
      </a:accent3>
      <a:accent4>
        <a:srgbClr val="0A0A37"/>
      </a:accent4>
      <a:accent5>
        <a:srgbClr val="FE5000"/>
      </a:accent5>
      <a:accent6>
        <a:srgbClr val="00BF6F"/>
      </a:accent6>
      <a:hlink>
        <a:srgbClr val="005CB9"/>
      </a:hlink>
      <a:folHlink>
        <a:srgbClr val="00B5E2"/>
      </a:folHlink>
    </a:clrScheme>
    <a:fontScheme name="GE">
      <a:majorFont>
        <a:latin typeface="GE Inspira Sans"/>
        <a:ea typeface=""/>
        <a:cs typeface=""/>
      </a:majorFont>
      <a:minorFont>
        <a:latin typeface="GE Inspira Sans"/>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blank</Template>
  <TotalTime>7681</TotalTime>
  <Words>772</Words>
  <Application>Microsoft Office PowerPoint</Application>
  <PresentationFormat>Widescreen</PresentationFormat>
  <Paragraphs>96</Paragraphs>
  <Slides>1</Slides>
  <Notes>1</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vt:i4>
      </vt:variant>
    </vt:vector>
  </HeadingPairs>
  <TitlesOfParts>
    <vt:vector size="8" baseType="lpstr">
      <vt:lpstr>Arial</vt:lpstr>
      <vt:lpstr>Calibri</vt:lpstr>
      <vt:lpstr>GE Inspira Pitch</vt:lpstr>
      <vt:lpstr>GE Inspira Sans</vt:lpstr>
      <vt:lpstr>Symbol</vt:lpstr>
      <vt:lpstr>GE</vt:lpstr>
      <vt:lpstr>GE 2014 BLUE</vt:lpstr>
      <vt:lpstr>Radiology Operations Excellence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Brilliant Radiology</dc:title>
  <dc:creator>Kaila, Markus (GE Healthcare)</dc:creator>
  <dc:description>Version 1.08
Job 1437
August 25, 2016</dc:description>
  <cp:lastModifiedBy>Edwards, Paul R. (GE Healthcare)</cp:lastModifiedBy>
  <cp:revision>315</cp:revision>
  <cp:lastPrinted>2018-11-09T14:50:08Z</cp:lastPrinted>
  <dcterms:created xsi:type="dcterms:W3CDTF">2018-09-17T13:37:09Z</dcterms:created>
  <dcterms:modified xsi:type="dcterms:W3CDTF">2021-10-22T13:53:56Z</dcterms:modified>
</cp:coreProperties>
</file>