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Lst>
  <p:notesMasterIdLst>
    <p:notesMasterId r:id="rId3"/>
  </p:notesMasterIdLst>
  <p:handoutMasterIdLst>
    <p:handoutMasterId r:id="rId4"/>
  </p:handoutMasterIdLst>
  <p:sldIdLst>
    <p:sldId id="772" r:id="rId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1039">
          <p15:clr>
            <a:srgbClr val="A4A3A4"/>
          </p15:clr>
        </p15:guide>
        <p15:guide id="4" orient="horz" pos="505">
          <p15:clr>
            <a:srgbClr val="A4A3A4"/>
          </p15:clr>
        </p15:guide>
        <p15:guide id="5" orient="horz" pos="1165">
          <p15:clr>
            <a:srgbClr val="A4A3A4"/>
          </p15:clr>
        </p15:guide>
        <p15:guide id="6" orient="horz" pos="3903">
          <p15:clr>
            <a:srgbClr val="A4A3A4"/>
          </p15:clr>
        </p15:guide>
        <p15:guide id="7" pos="7400">
          <p15:clr>
            <a:srgbClr val="A4A3A4"/>
          </p15:clr>
        </p15:guide>
        <p15:guide id="8" pos="1025">
          <p15:clr>
            <a:srgbClr val="A4A3A4"/>
          </p15:clr>
        </p15:guide>
        <p15:guide id="9" pos="6697">
          <p15:clr>
            <a:srgbClr val="A4A3A4"/>
          </p15:clr>
        </p15:guide>
        <p15:guide id="10" pos="4212">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RRIERES, Francois (GE Healthcare)" initials="FF(H" lastIdx="9" clrIdx="0">
    <p:extLst>
      <p:ext uri="{19B8F6BF-5375-455C-9EA6-DF929625EA0E}">
        <p15:presenceInfo xmlns:p15="http://schemas.microsoft.com/office/powerpoint/2012/main" userId="S-1-5-21-3672398596-3227583511-885490141-21276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3D3D4"/>
    <a:srgbClr val="00BF6F"/>
    <a:srgbClr val="0A0A37"/>
    <a:srgbClr val="FE5000"/>
    <a:srgbClr val="00B5E2"/>
    <a:srgbClr val="12294A"/>
    <a:srgbClr val="005EB8"/>
    <a:srgbClr val="CACED0"/>
    <a:srgbClr val="948087"/>
    <a:srgbClr val="7B67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7752061-5463-48E6-A297-43E0E91C0267}">
  <a:tblStyle styleId="{0817EA92-75D0-4044-A80A-286907CE0DDB}" styleName="GE Ruled Table">
    <a:wholeTbl>
      <a:tcTxStyle>
        <a:fontRef idx="minor">
          <a:prstClr val="black"/>
        </a:fontRef>
        <a:schemeClr val="accent2"/>
      </a:tcTxStyle>
      <a:tcStyle>
        <a:tcBdr>
          <a:left>
            <a:ln w="0" cmpd="sng">
              <a:solidFill>
                <a:schemeClr val="bg1"/>
              </a:solidFill>
            </a:ln>
          </a:left>
          <a:right>
            <a:ln w="0" cmpd="sng">
              <a:solidFill>
                <a:schemeClr val="bg1"/>
              </a:solidFill>
            </a:ln>
          </a:right>
          <a:top>
            <a:ln w="19050" cmpd="sng">
              <a:gradFill>
                <a:gsLst>
                  <a:gs pos="0">
                    <a:schemeClr val="bg1"/>
                  </a:gs>
                  <a:gs pos="25000">
                    <a:srgbClr val="B7E6FF"/>
                  </a:gs>
                  <a:gs pos="100000">
                    <a:schemeClr val="accent3"/>
                  </a:gs>
                </a:gsLst>
                <a:lin ang="0" scaled="0"/>
              </a:gradFill>
            </a:ln>
          </a:top>
          <a:bottom>
            <a:ln w="0" cmpd="sng">
              <a:solidFill>
                <a:schemeClr val="bg1"/>
              </a:solidFill>
            </a:ln>
          </a:bottom>
          <a:insideH>
            <a:ln w="19050" cmpd="sng">
              <a:gradFill>
                <a:gsLst>
                  <a:gs pos="0">
                    <a:schemeClr val="bg1"/>
                  </a:gs>
                  <a:gs pos="25000">
                    <a:srgbClr val="B7E6FF"/>
                  </a:gs>
                  <a:gs pos="100000">
                    <a:schemeClr val="accent3"/>
                  </a:gs>
                </a:gsLst>
                <a:lin ang="0" scaled="0"/>
              </a:gradFill>
            </a:ln>
          </a:insideH>
          <a:insideV>
            <a:ln w="0" cmpd="sng">
              <a:solidFill>
                <a:schemeClr val="bg1"/>
              </a:solidFill>
            </a:ln>
          </a:insideV>
        </a:tcBdr>
      </a:tcStyle>
    </a:wholeTbl>
    <a:band1H>
      <a:tcStyle>
        <a:tcBdr/>
      </a:tcStyle>
    </a:band1H>
    <a:band2H>
      <a:tcStyle>
        <a:tcBdr/>
      </a:tcStyle>
    </a:band2H>
    <a:band1V>
      <a:tcStyle>
        <a:tcBdr/>
      </a:tcStyle>
    </a:band1V>
    <a:band2V>
      <a:tcStyle>
        <a:tcBdr/>
      </a:tcStyle>
    </a:band2V>
    <a:lastCol>
      <a:tcStyle>
        <a:tcBdr/>
      </a:tcStyle>
    </a:lastCol>
    <a:firstCol>
      <a:tcTxStyle b="on">
        <a:fontRef idx="minor">
          <a:prstClr val="black"/>
        </a:fontRef>
        <a:schemeClr val="accent2"/>
      </a:tcTxStyle>
      <a:tcStyle>
        <a:tcBdr>
          <a:top>
            <a:ln w="0" cmpd="sng">
              <a:solidFill>
                <a:schemeClr val="lt1"/>
              </a:solidFill>
            </a:ln>
          </a:top>
          <a:insideH>
            <a:ln w="0" cmpd="sng">
              <a:solidFill>
                <a:schemeClr val="lt1"/>
              </a:solidFill>
            </a:ln>
          </a:insideH>
        </a:tcBdr>
      </a:tcStyle>
    </a:firstCol>
    <a:lastRow>
      <a:tcStyle>
        <a:tcBdr/>
      </a:tcStyle>
    </a:lastRow>
    <a:firstRow>
      <a:tcStyle>
        <a:tcBdr/>
      </a:tcStyle>
    </a:firstRow>
  </a:tblStyle>
  <a:tblStyle styleId="{B7752061-5463-48E6-A297-43E0E91C0267}" styleName="GE Solid Table">
    <a:wholeTbl>
      <a:tcTxStyle>
        <a:fontRef idx="minor">
          <a:prstClr val="black"/>
        </a:fontRef>
        <a:schemeClr val="accent2"/>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4095" autoAdjust="0"/>
  </p:normalViewPr>
  <p:slideViewPr>
    <p:cSldViewPr snapToGrid="0" showGuides="1">
      <p:cViewPr varScale="1">
        <p:scale>
          <a:sx n="104" d="100"/>
          <a:sy n="104" d="100"/>
        </p:scale>
        <p:origin x="690" y="96"/>
      </p:cViewPr>
      <p:guideLst>
        <p:guide orient="horz" pos="2160"/>
        <p:guide pos="3840"/>
        <p:guide orient="horz" pos="1039"/>
        <p:guide orient="horz" pos="505"/>
        <p:guide orient="horz" pos="1165"/>
        <p:guide orient="horz" pos="3903"/>
        <p:guide pos="7400"/>
        <p:guide pos="1025"/>
        <p:guide pos="6697"/>
        <p:guide pos="4212"/>
      </p:guideLst>
    </p:cSldViewPr>
  </p:slideViewPr>
  <p:notesTextViewPr>
    <p:cViewPr>
      <p:scale>
        <a:sx n="1" d="1"/>
        <a:sy n="1" d="1"/>
      </p:scale>
      <p:origin x="0" y="0"/>
    </p:cViewPr>
  </p:notesTextViewPr>
  <p:sorterViewPr>
    <p:cViewPr>
      <p:scale>
        <a:sx n="100" d="100"/>
        <a:sy n="100" d="100"/>
      </p:scale>
      <p:origin x="0" y="8058"/>
    </p:cViewPr>
  </p:sorterViewPr>
  <p:notesViewPr>
    <p:cSldViewPr snapToGrid="0" showGuides="1">
      <p:cViewPr varScale="1">
        <p:scale>
          <a:sx n="92" d="100"/>
          <a:sy n="92" d="100"/>
        </p:scale>
        <p:origin x="-3410" y="-81"/>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212676563\Box%20Sync\Imaging%20Insights\MR%20Excellence%20FF\Projects\MR%20Excellence%20UKI\Alliance%20Colchester\Success%20Story\Amount%20of%20Exams%203T%20Sunday.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121590666454473"/>
          <c:y val="5.0925925925925923E-2"/>
          <c:w val="0.70402117239316897"/>
          <c:h val="0.75903819266240857"/>
        </c:manualLayout>
      </c:layout>
      <c:barChart>
        <c:barDir val="col"/>
        <c:grouping val="clustered"/>
        <c:varyColors val="0"/>
        <c:ser>
          <c:idx val="0"/>
          <c:order val="0"/>
          <c:tx>
            <c:v>Before</c:v>
          </c:tx>
          <c:spPr>
            <a:solidFill>
              <a:schemeClr val="accent1"/>
            </a:solidFill>
            <a:ln>
              <a:noFill/>
            </a:ln>
            <a:effectLst/>
          </c:spPr>
          <c:invertIfNegative val="0"/>
          <c:cat>
            <c:strRef>
              <c:f>'Clinical Optimization'!$B$26:$B$28</c:f>
              <c:strCache>
                <c:ptCount val="3"/>
                <c:pt idx="0">
                  <c:v>1.5T L-Spine</c:v>
                </c:pt>
                <c:pt idx="1">
                  <c:v>1.5T Head</c:v>
                </c:pt>
                <c:pt idx="2">
                  <c:v>3T Head</c:v>
                </c:pt>
              </c:strCache>
            </c:strRef>
          </c:cat>
          <c:val>
            <c:numRef>
              <c:f>'Clinical Optimization'!$C$26:$C$28</c:f>
              <c:numCache>
                <c:formatCode>mm:ss</c:formatCode>
                <c:ptCount val="3"/>
                <c:pt idx="0">
                  <c:v>8.425925925925927E-3</c:v>
                </c:pt>
                <c:pt idx="1">
                  <c:v>1.1064814814814814E-2</c:v>
                </c:pt>
                <c:pt idx="2">
                  <c:v>8.5300925925925926E-3</c:v>
                </c:pt>
              </c:numCache>
            </c:numRef>
          </c:val>
          <c:extLst>
            <c:ext xmlns:c16="http://schemas.microsoft.com/office/drawing/2014/chart" uri="{C3380CC4-5D6E-409C-BE32-E72D297353CC}">
              <c16:uniqueId val="{00000000-7BE0-407C-825E-51CE2ED32CE8}"/>
            </c:ext>
          </c:extLst>
        </c:ser>
        <c:ser>
          <c:idx val="1"/>
          <c:order val="1"/>
          <c:tx>
            <c:v>After</c:v>
          </c:tx>
          <c:spPr>
            <a:solidFill>
              <a:schemeClr val="accent2"/>
            </a:solidFill>
            <a:ln>
              <a:noFill/>
            </a:ln>
            <a:effectLst/>
          </c:spPr>
          <c:invertIfNegative val="0"/>
          <c:cat>
            <c:strRef>
              <c:f>'Clinical Optimization'!$B$26:$B$28</c:f>
              <c:strCache>
                <c:ptCount val="3"/>
                <c:pt idx="0">
                  <c:v>1.5T L-Spine</c:v>
                </c:pt>
                <c:pt idx="1">
                  <c:v>1.5T Head</c:v>
                </c:pt>
                <c:pt idx="2">
                  <c:v>3T Head</c:v>
                </c:pt>
              </c:strCache>
            </c:strRef>
          </c:cat>
          <c:val>
            <c:numRef>
              <c:f>'Clinical Optimization'!$D$26:$D$28</c:f>
              <c:numCache>
                <c:formatCode>mm:ss</c:formatCode>
                <c:ptCount val="3"/>
                <c:pt idx="0">
                  <c:v>6.2847222222222219E-3</c:v>
                </c:pt>
                <c:pt idx="1">
                  <c:v>9.5949074074074079E-3</c:v>
                </c:pt>
                <c:pt idx="2">
                  <c:v>8.0787037037037043E-3</c:v>
                </c:pt>
              </c:numCache>
            </c:numRef>
          </c:val>
          <c:extLst>
            <c:ext xmlns:c16="http://schemas.microsoft.com/office/drawing/2014/chart" uri="{C3380CC4-5D6E-409C-BE32-E72D297353CC}">
              <c16:uniqueId val="{00000001-7BE0-407C-825E-51CE2ED32CE8}"/>
            </c:ext>
          </c:extLst>
        </c:ser>
        <c:dLbls>
          <c:showLegendKey val="0"/>
          <c:showVal val="0"/>
          <c:showCatName val="0"/>
          <c:showSerName val="0"/>
          <c:showPercent val="0"/>
          <c:showBubbleSize val="0"/>
        </c:dLbls>
        <c:gapWidth val="219"/>
        <c:overlap val="-27"/>
        <c:axId val="621632336"/>
        <c:axId val="621632008"/>
      </c:barChart>
      <c:catAx>
        <c:axId val="621632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621632008"/>
        <c:crosses val="autoZero"/>
        <c:auto val="1"/>
        <c:lblAlgn val="ctr"/>
        <c:lblOffset val="100"/>
        <c:noMultiLvlLbl val="0"/>
      </c:catAx>
      <c:valAx>
        <c:axId val="6216320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700" b="1" i="0" u="none" strike="noStrike" kern="1200" baseline="0">
                    <a:solidFill>
                      <a:schemeClr val="tx1"/>
                    </a:solidFill>
                    <a:latin typeface="+mn-lt"/>
                    <a:ea typeface="+mn-ea"/>
                    <a:cs typeface="+mn-cs"/>
                  </a:defRPr>
                </a:pPr>
                <a:r>
                  <a:rPr lang="en-US" b="1" dirty="0"/>
                  <a:t>Median Duration (min)</a:t>
                </a:r>
              </a:p>
            </c:rich>
          </c:tx>
          <c:overlay val="0"/>
          <c:spPr>
            <a:noFill/>
            <a:ln>
              <a:noFill/>
            </a:ln>
            <a:effectLst/>
          </c:spPr>
          <c:txPr>
            <a:bodyPr rot="-5400000" spcFirstLastPara="1" vertOverflow="ellipsis" vert="horz" wrap="square" anchor="ctr" anchorCtr="1"/>
            <a:lstStyle/>
            <a:p>
              <a:pPr>
                <a:defRPr sz="700" b="1" i="0" u="none" strike="noStrike" kern="1200" baseline="0">
                  <a:solidFill>
                    <a:schemeClr val="tx1"/>
                  </a:solidFill>
                  <a:latin typeface="+mn-lt"/>
                  <a:ea typeface="+mn-ea"/>
                  <a:cs typeface="+mn-cs"/>
                </a:defRPr>
              </a:pPr>
              <a:endParaRPr lang="en-US"/>
            </a:p>
          </c:txPr>
        </c:title>
        <c:numFmt formatCode="mm:ss"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solidFill>
                <a:latin typeface="+mn-lt"/>
                <a:ea typeface="+mn-ea"/>
                <a:cs typeface="+mn-cs"/>
              </a:defRPr>
            </a:pPr>
            <a:endParaRPr lang="en-US"/>
          </a:p>
        </c:txPr>
        <c:crossAx val="621632336"/>
        <c:crosses val="autoZero"/>
        <c:crossBetween val="between"/>
        <c:majorUnit val="3.4722222222222212E-3"/>
      </c:valAx>
      <c:spPr>
        <a:noFill/>
        <a:ln>
          <a:noFill/>
        </a:ln>
        <a:effectLst/>
      </c:spPr>
    </c:plotArea>
    <c:legend>
      <c:legendPos val="r"/>
      <c:layout>
        <c:manualLayout>
          <c:xMode val="edge"/>
          <c:yMode val="edge"/>
          <c:x val="0.85097979440369709"/>
          <c:y val="0.2883658056058282"/>
          <c:w val="0.12574376920038721"/>
          <c:h val="0.36309385063299032"/>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7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CA"/>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FCBF77B6-06AB-43A3-89A4-8CD1677993D0}" type="datetimeFigureOut">
              <a:rPr lang="en-CA" smtClean="0"/>
              <a:t>2021-09-29</a:t>
            </a:fld>
            <a:endParaRPr lang="en-CA"/>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CA"/>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B2762B2D-468D-4837-8CAA-70AF425658B8}" type="slidenum">
              <a:rPr lang="en-CA" smtClean="0"/>
              <a:t>‹#›</a:t>
            </a:fld>
            <a:endParaRPr lang="en-CA"/>
          </a:p>
        </p:txBody>
      </p:sp>
      <p:pic>
        <p:nvPicPr>
          <p:cNvPr id="1026" name="Picture 2" descr="I:\Dockets\1421 SmallStuff GE PPT\Graphics\GE Grey.e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14889" y="66394"/>
            <a:ext cx="593323" cy="589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029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CA"/>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9B6804B0-AD37-4623-8498-3C9AE39E25E5}" type="datetimeFigureOut">
              <a:rPr lang="en-CA" smtClean="0"/>
              <a:t>2021-09-29</a:t>
            </a:fld>
            <a:endParaRPr lang="en-CA"/>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CA"/>
          </a:p>
        </p:txBody>
      </p:sp>
      <p:sp>
        <p:nvSpPr>
          <p:cNvPr id="5" name="Notes Placeholder 4"/>
          <p:cNvSpPr>
            <a:spLocks noGrp="1"/>
          </p:cNvSpPr>
          <p:nvPr>
            <p:ph type="body" sz="quarter" idx="3"/>
          </p:nvPr>
        </p:nvSpPr>
        <p:spPr>
          <a:xfrm>
            <a:off x="386780" y="4421823"/>
            <a:ext cx="6249541" cy="4189095"/>
          </a:xfrm>
          <a:prstGeom prst="rect">
            <a:avLst/>
          </a:prstGeom>
        </p:spPr>
        <p:txBody>
          <a:bodyPr vert="horz" lIns="0" tIns="0" rIns="0" bIns="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CA"/>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80CDABC8-FD09-47BC-822A-A981D494E0D7}" type="slidenum">
              <a:rPr lang="en-CA" smtClean="0"/>
              <a:t>‹#›</a:t>
            </a:fld>
            <a:endParaRPr lang="en-CA"/>
          </a:p>
        </p:txBody>
      </p:sp>
      <p:pic>
        <p:nvPicPr>
          <p:cNvPr id="8" name="Picture 2" descr="I:\Dockets\1421 SmallStuff GE PPT\Graphics\GE Grey.e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4889" y="66394"/>
            <a:ext cx="593323" cy="589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4857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228600" indent="0" algn="l" defTabSz="914400" rtl="0" eaLnBrk="1" latinLnBrk="0" hangingPunct="1">
      <a:defRPr sz="1200" kern="1200">
        <a:solidFill>
          <a:schemeClr val="tx1"/>
        </a:solidFill>
        <a:latin typeface="+mn-lt"/>
        <a:ea typeface="+mn-ea"/>
        <a:cs typeface="+mn-cs"/>
      </a:defRPr>
    </a:lvl2pPr>
    <a:lvl3pPr marL="457200" indent="0" algn="l" defTabSz="914400" rtl="0" eaLnBrk="1" latinLnBrk="0" hangingPunct="1">
      <a:defRPr sz="1200" kern="1200">
        <a:solidFill>
          <a:schemeClr val="tx1"/>
        </a:solidFill>
        <a:latin typeface="+mn-lt"/>
        <a:ea typeface="+mn-ea"/>
        <a:cs typeface="+mn-cs"/>
      </a:defRPr>
    </a:lvl3pPr>
    <a:lvl4pPr marL="685800" indent="0" algn="l" defTabSz="914400" rtl="0" eaLnBrk="1" latinLnBrk="0" hangingPunct="1">
      <a:defRPr sz="1200" kern="1200">
        <a:solidFill>
          <a:schemeClr val="tx1"/>
        </a:solidFill>
        <a:latin typeface="+mn-lt"/>
        <a:ea typeface="+mn-ea"/>
        <a:cs typeface="+mn-cs"/>
      </a:defRPr>
    </a:lvl4pPr>
    <a:lvl5pPr marL="914400" indent="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defTabSz="933237">
              <a:defRPr/>
            </a:pPr>
            <a:fld id="{80CDABC8-FD09-47BC-822A-A981D494E0D7}" type="slidenum">
              <a:rPr lang="en-CA">
                <a:solidFill>
                  <a:prstClr val="black"/>
                </a:solidFill>
                <a:latin typeface="Calibri" panose="020F0502020204030204"/>
              </a:rPr>
              <a:pPr defTabSz="933237">
                <a:defRPr/>
              </a:pPr>
              <a:t>1</a:t>
            </a:fld>
            <a:endParaRPr lang="en-CA">
              <a:solidFill>
                <a:prstClr val="black"/>
              </a:solidFill>
              <a:latin typeface="Calibri" panose="020F0502020204030204"/>
            </a:endParaRPr>
          </a:p>
        </p:txBody>
      </p:sp>
    </p:spTree>
    <p:extLst>
      <p:ext uri="{BB962C8B-B14F-4D97-AF65-F5344CB8AC3E}">
        <p14:creationId xmlns:p14="http://schemas.microsoft.com/office/powerpoint/2010/main" val="8525933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elfolie">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3" y="-8587"/>
            <a:ext cx="12207238" cy="6874623"/>
          </a:xfrm>
          <a:prstGeom prst="rect">
            <a:avLst/>
          </a:prstGeom>
        </p:spPr>
      </p:pic>
      <p:sp>
        <p:nvSpPr>
          <p:cNvPr id="2" name="Title 1"/>
          <p:cNvSpPr>
            <a:spLocks noGrp="1"/>
          </p:cNvSpPr>
          <p:nvPr>
            <p:ph type="ctrTitle" hasCustomPrompt="1"/>
          </p:nvPr>
        </p:nvSpPr>
        <p:spPr>
          <a:xfrm>
            <a:off x="1630554" y="1649413"/>
            <a:ext cx="9000934" cy="1554480"/>
          </a:xfrm>
        </p:spPr>
        <p:txBody>
          <a:bodyPr anchor="t" anchorCtr="0">
            <a:noAutofit/>
          </a:bodyPr>
          <a:lstStyle>
            <a:lvl1pPr algn="l">
              <a:lnSpc>
                <a:spcPct val="90000"/>
              </a:lnSpc>
              <a:defRPr sz="4800">
                <a:solidFill>
                  <a:schemeClr val="accent2"/>
                </a:solidFill>
              </a:defRPr>
            </a:lvl1pPr>
          </a:lstStyle>
          <a:p>
            <a:r>
              <a:rPr lang="en-US" dirty="0"/>
              <a:t>Title Slide Layout</a:t>
            </a:r>
            <a:endParaRPr lang="en-CA" dirty="0"/>
          </a:p>
        </p:txBody>
      </p:sp>
      <p:sp>
        <p:nvSpPr>
          <p:cNvPr id="4" name="Date Placeholder 3"/>
          <p:cNvSpPr>
            <a:spLocks noGrp="1"/>
          </p:cNvSpPr>
          <p:nvPr>
            <p:ph type="dt" sz="half" idx="10"/>
          </p:nvPr>
        </p:nvSpPr>
        <p:spPr>
          <a:xfrm>
            <a:off x="1627188" y="3657600"/>
            <a:ext cx="4467288" cy="254013"/>
          </a:xfrm>
        </p:spPr>
        <p:txBody>
          <a:bodyPr/>
          <a:lstStyle>
            <a:lvl1pPr algn="l">
              <a:defRPr sz="1400" b="1">
                <a:solidFill>
                  <a:schemeClr val="accent2"/>
                </a:solidFill>
              </a:defRPr>
            </a:lvl1pPr>
          </a:lstStyle>
          <a:p>
            <a:fld id="{7017131C-98DB-464D-AF33-23591803910C}" type="datetime1">
              <a:rPr lang="en-US" smtClean="0"/>
              <a:t>9/29/2021</a:t>
            </a:fld>
            <a:endParaRPr lang="en-CA"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65760" y="365760"/>
            <a:ext cx="901153" cy="90115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629475" y="3968496"/>
            <a:ext cx="8996362" cy="184666"/>
          </a:xfrm>
          <a:prstGeom prst="rect">
            <a:avLst/>
          </a:prstGeom>
          <a:noFill/>
        </p:spPr>
        <p:txBody>
          <a:bodyPr wrap="square" lIns="0" tIns="0" rIns="0" bIns="0" rtlCol="0">
            <a:spAutoFit/>
          </a:bodyPr>
          <a:lstStyle/>
          <a:p>
            <a:r>
              <a:rPr lang="en-CA" sz="1200" dirty="0">
                <a:solidFill>
                  <a:schemeClr val="accent2"/>
                </a:solidFill>
              </a:rPr>
              <a:t>Confidential. Not to be copied, distributed, or reproduced without prior approval. </a:t>
            </a:r>
          </a:p>
        </p:txBody>
      </p:sp>
      <p:sp>
        <p:nvSpPr>
          <p:cNvPr id="10" name="AutoShape 3"/>
          <p:cNvSpPr>
            <a:spLocks noChangeAspect="1" noChangeArrowheads="1" noTextEdit="1"/>
          </p:cNvSpPr>
          <p:nvPr userDrawn="1"/>
        </p:nvSpPr>
        <p:spPr bwMode="auto">
          <a:xfrm>
            <a:off x="365125" y="365125"/>
            <a:ext cx="90170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Tree>
    <p:extLst>
      <p:ext uri="{BB962C8B-B14F-4D97-AF65-F5344CB8AC3E}">
        <p14:creationId xmlns:p14="http://schemas.microsoft.com/office/powerpoint/2010/main" val="3183832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27188" y="219456"/>
            <a:ext cx="8992518" cy="914400"/>
          </a:xfrm>
        </p:spPr>
        <p:txBody>
          <a:bodyPr/>
          <a:lstStyle>
            <a:lvl1pPr>
              <a:defRPr/>
            </a:lvl1pPr>
          </a:lstStyle>
          <a:p>
            <a:r>
              <a:rPr lang="en-US" dirty="0"/>
              <a:t>Three Content Layout</a:t>
            </a:r>
            <a:endParaRPr lang="en-CA" dirty="0"/>
          </a:p>
        </p:txBody>
      </p:sp>
      <p:sp>
        <p:nvSpPr>
          <p:cNvPr id="3" name="Text Placeholder 2"/>
          <p:cNvSpPr>
            <a:spLocks noGrp="1"/>
          </p:cNvSpPr>
          <p:nvPr>
            <p:ph type="body" idx="1" hasCustomPrompt="1"/>
          </p:nvPr>
        </p:nvSpPr>
        <p:spPr>
          <a:xfrm>
            <a:off x="1623697" y="1133856"/>
            <a:ext cx="3209544" cy="338328"/>
          </a:xfrm>
        </p:spPr>
        <p:txBody>
          <a:bodyPr anchor="b">
            <a:noAutofit/>
          </a:bodyPr>
          <a:lstStyle>
            <a:lvl1pPr marL="0" indent="0">
              <a:lnSpc>
                <a:spcPct val="90000"/>
              </a:lnSpc>
              <a:spcBef>
                <a:spcPts val="0"/>
              </a:spcBef>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5" name="Text Placeholder 4"/>
          <p:cNvSpPr>
            <a:spLocks noGrp="1"/>
          </p:cNvSpPr>
          <p:nvPr>
            <p:ph type="body" sz="quarter" idx="3" hasCustomPrompt="1"/>
          </p:nvPr>
        </p:nvSpPr>
        <p:spPr>
          <a:xfrm>
            <a:off x="5078094" y="1133856"/>
            <a:ext cx="3209544" cy="338328"/>
          </a:xfrm>
        </p:spPr>
        <p:txBody>
          <a:bodyPr anchor="b">
            <a:noAutofit/>
          </a:bodyPr>
          <a:lstStyle>
            <a:lvl1pPr marL="0" indent="0">
              <a:lnSpc>
                <a:spcPct val="90000"/>
              </a:lnSpc>
              <a:spcBef>
                <a:spcPts val="0"/>
              </a:spcBef>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7" name="Date Placeholder 6"/>
          <p:cNvSpPr>
            <a:spLocks noGrp="1"/>
          </p:cNvSpPr>
          <p:nvPr>
            <p:ph type="dt" sz="half" idx="10"/>
          </p:nvPr>
        </p:nvSpPr>
        <p:spPr/>
        <p:txBody>
          <a:bodyPr/>
          <a:lstStyle/>
          <a:p>
            <a:fld id="{2EFF64C5-81BD-43BD-914D-947A8012C41A}" type="datetime1">
              <a:rPr lang="en-US" smtClean="0"/>
              <a:t>9/29/2021</a:t>
            </a:fld>
            <a:endParaRPr lang="en-CA"/>
          </a:p>
        </p:txBody>
      </p:sp>
      <p:sp>
        <p:nvSpPr>
          <p:cNvPr id="8" name="Footer Placeholder 7"/>
          <p:cNvSpPr>
            <a:spLocks noGrp="1"/>
          </p:cNvSpPr>
          <p:nvPr>
            <p:ph type="ftr" sz="quarter" idx="11"/>
          </p:nvPr>
        </p:nvSpPr>
        <p:spPr/>
        <p:txBody>
          <a:bodyPr/>
          <a:lstStyle/>
          <a:p>
            <a:r>
              <a:rPr lang="en-CA"/>
              <a:t>BIRD - Réunion Interne</a:t>
            </a:r>
          </a:p>
        </p:txBody>
      </p:sp>
      <p:sp>
        <p:nvSpPr>
          <p:cNvPr id="9" name="Slide Number Placeholder 8"/>
          <p:cNvSpPr>
            <a:spLocks noGrp="1"/>
          </p:cNvSpPr>
          <p:nvPr>
            <p:ph type="sldNum" sz="quarter" idx="12"/>
          </p:nvPr>
        </p:nvSpPr>
        <p:spPr/>
        <p:txBody>
          <a:bodyPr/>
          <a:lstStyle/>
          <a:p>
            <a:fld id="{00E6A5BD-C011-4A45-AA3A-201790FB7F2B}" type="slidenum">
              <a:rPr lang="en-CA" smtClean="0"/>
              <a:t>‹#›</a:t>
            </a:fld>
            <a:endParaRPr lang="en-CA"/>
          </a:p>
        </p:txBody>
      </p:sp>
      <p:cxnSp>
        <p:nvCxnSpPr>
          <p:cNvPr id="11" name="Straight Connector 10"/>
          <p:cNvCxnSpPr/>
          <p:nvPr/>
        </p:nvCxnSpPr>
        <p:spPr>
          <a:xfrm>
            <a:off x="1626345" y="1649541"/>
            <a:ext cx="3209544" cy="0"/>
          </a:xfrm>
          <a:prstGeom prst="line">
            <a:avLst/>
          </a:prstGeom>
          <a:ln w="19050">
            <a:gradFill>
              <a:gsLst>
                <a:gs pos="0">
                  <a:schemeClr val="bg1"/>
                </a:gs>
                <a:gs pos="25000">
                  <a:schemeClr val="accent1">
                    <a:tint val="44500"/>
                    <a:satMod val="160000"/>
                  </a:schemeClr>
                </a:gs>
                <a:gs pos="100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078095" y="1649541"/>
            <a:ext cx="3209544" cy="0"/>
          </a:xfrm>
          <a:prstGeom prst="line">
            <a:avLst/>
          </a:prstGeom>
          <a:ln w="19050">
            <a:gradFill>
              <a:gsLst>
                <a:gs pos="0">
                  <a:schemeClr val="bg1"/>
                </a:gs>
                <a:gs pos="25000">
                  <a:schemeClr val="accent1">
                    <a:tint val="44500"/>
                    <a:satMod val="160000"/>
                  </a:schemeClr>
                </a:gs>
                <a:gs pos="100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sz="quarter" idx="13"/>
          </p:nvPr>
        </p:nvSpPr>
        <p:spPr>
          <a:xfrm>
            <a:off x="1627188" y="1848930"/>
            <a:ext cx="3209544" cy="43434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sp>
        <p:nvSpPr>
          <p:cNvPr id="19" name="Content Placeholder 18"/>
          <p:cNvSpPr>
            <a:spLocks noGrp="1"/>
          </p:cNvSpPr>
          <p:nvPr>
            <p:ph sz="quarter" idx="14"/>
          </p:nvPr>
        </p:nvSpPr>
        <p:spPr>
          <a:xfrm>
            <a:off x="5078095" y="1848930"/>
            <a:ext cx="3209544" cy="43434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cxnSp>
        <p:nvCxnSpPr>
          <p:cNvPr id="13" name="Straight Connector 12"/>
          <p:cNvCxnSpPr/>
          <p:nvPr/>
        </p:nvCxnSpPr>
        <p:spPr>
          <a:xfrm>
            <a:off x="8537956" y="1649413"/>
            <a:ext cx="3209544" cy="0"/>
          </a:xfrm>
          <a:prstGeom prst="line">
            <a:avLst/>
          </a:prstGeom>
          <a:ln w="19050">
            <a:gradFill>
              <a:gsLst>
                <a:gs pos="0">
                  <a:schemeClr val="bg1"/>
                </a:gs>
                <a:gs pos="25000">
                  <a:schemeClr val="accent1">
                    <a:tint val="44500"/>
                    <a:satMod val="160000"/>
                  </a:schemeClr>
                </a:gs>
                <a:gs pos="100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15" hasCustomPrompt="1"/>
          </p:nvPr>
        </p:nvSpPr>
        <p:spPr>
          <a:xfrm>
            <a:off x="8534019" y="1133856"/>
            <a:ext cx="3209544" cy="338328"/>
          </a:xfrm>
        </p:spPr>
        <p:txBody>
          <a:bodyPr anchor="b" anchorCtr="0">
            <a:noAutofit/>
          </a:bodyPr>
          <a:lstStyle>
            <a:lvl1pPr marL="0" indent="0">
              <a:lnSpc>
                <a:spcPct val="90000"/>
              </a:lnSpc>
              <a:spcBef>
                <a:spcPts val="0"/>
              </a:spcBef>
              <a:buFontTx/>
              <a:buNone/>
              <a:defRPr sz="1400" b="1"/>
            </a:lvl1pPr>
          </a:lstStyle>
          <a:p>
            <a:pPr lvl="0"/>
            <a:r>
              <a:rPr lang="en-US" dirty="0"/>
              <a:t>Subtitle</a:t>
            </a:r>
          </a:p>
        </p:txBody>
      </p:sp>
      <p:sp>
        <p:nvSpPr>
          <p:cNvPr id="16" name="Content Placeholder 15"/>
          <p:cNvSpPr>
            <a:spLocks noGrp="1"/>
          </p:cNvSpPr>
          <p:nvPr>
            <p:ph sz="quarter" idx="16"/>
          </p:nvPr>
        </p:nvSpPr>
        <p:spPr>
          <a:xfrm>
            <a:off x="8533003" y="1848930"/>
            <a:ext cx="3209925" cy="4329112"/>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cxnSp>
        <p:nvCxnSpPr>
          <p:cNvPr id="17" name="Straight Connector 16"/>
          <p:cNvCxnSpPr/>
          <p:nvPr userDrawn="1"/>
        </p:nvCxnSpPr>
        <p:spPr>
          <a:xfrm>
            <a:off x="1626345" y="1649541"/>
            <a:ext cx="3209544" cy="0"/>
          </a:xfrm>
          <a:prstGeom prst="line">
            <a:avLst/>
          </a:prstGeom>
          <a:ln w="19050">
            <a:gradFill>
              <a:gsLst>
                <a:gs pos="0">
                  <a:schemeClr val="bg1"/>
                </a:gs>
                <a:gs pos="25000">
                  <a:srgbClr val="B7E6FF"/>
                </a:gs>
                <a:gs pos="100000">
                  <a:schemeClr val="accent3"/>
                </a:gs>
              </a:gsLst>
              <a:lin ang="0" scaled="0"/>
            </a:gra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5078095" y="1649541"/>
            <a:ext cx="3209544" cy="0"/>
          </a:xfrm>
          <a:prstGeom prst="line">
            <a:avLst/>
          </a:prstGeom>
          <a:ln w="19050">
            <a:gradFill>
              <a:gsLst>
                <a:gs pos="0">
                  <a:schemeClr val="bg1"/>
                </a:gs>
                <a:gs pos="25000">
                  <a:srgbClr val="B7E6FF"/>
                </a:gs>
                <a:gs pos="100000">
                  <a:schemeClr val="accent3"/>
                </a:gs>
              </a:gsLst>
              <a:lin ang="0" scaled="0"/>
            </a:gra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8537956" y="1649413"/>
            <a:ext cx="3209544" cy="0"/>
          </a:xfrm>
          <a:prstGeom prst="line">
            <a:avLst/>
          </a:prstGeom>
          <a:ln w="19050">
            <a:gradFill>
              <a:gsLst>
                <a:gs pos="0">
                  <a:schemeClr val="bg1"/>
                </a:gs>
                <a:gs pos="25000">
                  <a:srgbClr val="B7E6FF"/>
                </a:gs>
                <a:gs pos="100000">
                  <a:schemeClr val="accent3"/>
                </a:gs>
              </a:gsLst>
              <a:lin ang="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5579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Four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27188" y="219456"/>
            <a:ext cx="8992518" cy="914400"/>
          </a:xfrm>
        </p:spPr>
        <p:txBody>
          <a:bodyPr/>
          <a:lstStyle>
            <a:lvl1pPr>
              <a:defRPr/>
            </a:lvl1pPr>
          </a:lstStyle>
          <a:p>
            <a:r>
              <a:rPr lang="en-US" dirty="0"/>
              <a:t>Four Content Layout</a:t>
            </a:r>
            <a:endParaRPr lang="en-CA" dirty="0"/>
          </a:p>
        </p:txBody>
      </p:sp>
      <p:sp>
        <p:nvSpPr>
          <p:cNvPr id="3" name="Text Placeholder 2"/>
          <p:cNvSpPr>
            <a:spLocks noGrp="1"/>
          </p:cNvSpPr>
          <p:nvPr>
            <p:ph type="body" idx="1" hasCustomPrompt="1"/>
          </p:nvPr>
        </p:nvSpPr>
        <p:spPr>
          <a:xfrm>
            <a:off x="1623697" y="1133856"/>
            <a:ext cx="2386584" cy="338328"/>
          </a:xfrm>
        </p:spPr>
        <p:txBody>
          <a:bodyPr anchor="b">
            <a:noAutofit/>
          </a:bodyPr>
          <a:lstStyle>
            <a:lvl1pPr marL="0" indent="0">
              <a:lnSpc>
                <a:spcPct val="90000"/>
              </a:lnSpc>
              <a:spcBef>
                <a:spcPts val="0"/>
              </a:spcBef>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5" name="Text Placeholder 4"/>
          <p:cNvSpPr>
            <a:spLocks noGrp="1"/>
          </p:cNvSpPr>
          <p:nvPr>
            <p:ph type="body" sz="quarter" idx="3" hasCustomPrompt="1"/>
          </p:nvPr>
        </p:nvSpPr>
        <p:spPr>
          <a:xfrm>
            <a:off x="4201437" y="1133856"/>
            <a:ext cx="2386584" cy="338328"/>
          </a:xfrm>
        </p:spPr>
        <p:txBody>
          <a:bodyPr anchor="b">
            <a:noAutofit/>
          </a:bodyPr>
          <a:lstStyle>
            <a:lvl1pPr marL="0" indent="0">
              <a:lnSpc>
                <a:spcPct val="90000"/>
              </a:lnSpc>
              <a:spcBef>
                <a:spcPts val="0"/>
              </a:spcBef>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7" name="Date Placeholder 6"/>
          <p:cNvSpPr>
            <a:spLocks noGrp="1"/>
          </p:cNvSpPr>
          <p:nvPr>
            <p:ph type="dt" sz="half" idx="10"/>
          </p:nvPr>
        </p:nvSpPr>
        <p:spPr/>
        <p:txBody>
          <a:bodyPr/>
          <a:lstStyle/>
          <a:p>
            <a:fld id="{0F6B3914-8435-4263-8330-F0A498B042E6}" type="datetime1">
              <a:rPr lang="en-US" smtClean="0"/>
              <a:t>9/29/2021</a:t>
            </a:fld>
            <a:endParaRPr lang="en-CA"/>
          </a:p>
        </p:txBody>
      </p:sp>
      <p:sp>
        <p:nvSpPr>
          <p:cNvPr id="8" name="Footer Placeholder 7"/>
          <p:cNvSpPr>
            <a:spLocks noGrp="1"/>
          </p:cNvSpPr>
          <p:nvPr>
            <p:ph type="ftr" sz="quarter" idx="11"/>
          </p:nvPr>
        </p:nvSpPr>
        <p:spPr/>
        <p:txBody>
          <a:bodyPr/>
          <a:lstStyle/>
          <a:p>
            <a:r>
              <a:rPr lang="en-CA"/>
              <a:t>BIRD - Réunion Interne</a:t>
            </a:r>
          </a:p>
        </p:txBody>
      </p:sp>
      <p:sp>
        <p:nvSpPr>
          <p:cNvPr id="9" name="Slide Number Placeholder 8"/>
          <p:cNvSpPr>
            <a:spLocks noGrp="1"/>
          </p:cNvSpPr>
          <p:nvPr>
            <p:ph type="sldNum" sz="quarter" idx="12"/>
          </p:nvPr>
        </p:nvSpPr>
        <p:spPr/>
        <p:txBody>
          <a:bodyPr/>
          <a:lstStyle/>
          <a:p>
            <a:fld id="{00E6A5BD-C011-4A45-AA3A-201790FB7F2B}" type="slidenum">
              <a:rPr lang="en-CA" smtClean="0"/>
              <a:t>‹#›</a:t>
            </a:fld>
            <a:endParaRPr lang="en-CA"/>
          </a:p>
        </p:txBody>
      </p:sp>
      <p:cxnSp>
        <p:nvCxnSpPr>
          <p:cNvPr id="11" name="Straight Connector 10"/>
          <p:cNvCxnSpPr/>
          <p:nvPr/>
        </p:nvCxnSpPr>
        <p:spPr>
          <a:xfrm>
            <a:off x="1626345" y="1649541"/>
            <a:ext cx="2386584" cy="0"/>
          </a:xfrm>
          <a:prstGeom prst="line">
            <a:avLst/>
          </a:prstGeom>
          <a:ln w="19050">
            <a:gradFill>
              <a:gsLst>
                <a:gs pos="0">
                  <a:schemeClr val="bg1"/>
                </a:gs>
                <a:gs pos="25000">
                  <a:schemeClr val="accent1">
                    <a:tint val="44500"/>
                    <a:satMod val="160000"/>
                  </a:schemeClr>
                </a:gs>
                <a:gs pos="100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204535" y="1649541"/>
            <a:ext cx="2386584" cy="0"/>
          </a:xfrm>
          <a:prstGeom prst="line">
            <a:avLst/>
          </a:prstGeom>
          <a:ln w="19050">
            <a:gradFill>
              <a:gsLst>
                <a:gs pos="0">
                  <a:schemeClr val="bg1"/>
                </a:gs>
                <a:gs pos="25000">
                  <a:schemeClr val="accent1">
                    <a:tint val="44500"/>
                    <a:satMod val="160000"/>
                  </a:schemeClr>
                </a:gs>
                <a:gs pos="100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sz="quarter" idx="13"/>
          </p:nvPr>
        </p:nvSpPr>
        <p:spPr>
          <a:xfrm>
            <a:off x="1627188" y="1848930"/>
            <a:ext cx="2386584" cy="4343400"/>
          </a:xfrm>
        </p:spPr>
        <p:txBody>
          <a:bodyPr/>
          <a:lstStyle>
            <a:lvl1pPr>
              <a:spcBef>
                <a:spcPts val="1200"/>
              </a:spcBef>
              <a:defRPr sz="2400"/>
            </a:lvl1pPr>
            <a:lvl2pPr>
              <a:defRPr sz="2400"/>
            </a:lvl2pPr>
            <a:lvl3pPr>
              <a:spcBef>
                <a:spcPts val="1000"/>
              </a:spcBef>
              <a:defRPr sz="2100"/>
            </a:lvl3pPr>
            <a:lvl4pPr>
              <a:defRPr sz="2100"/>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sp>
        <p:nvSpPr>
          <p:cNvPr id="19" name="Content Placeholder 18"/>
          <p:cNvSpPr>
            <a:spLocks noGrp="1"/>
          </p:cNvSpPr>
          <p:nvPr>
            <p:ph sz="quarter" idx="14"/>
          </p:nvPr>
        </p:nvSpPr>
        <p:spPr>
          <a:xfrm>
            <a:off x="4203361" y="1848930"/>
            <a:ext cx="2386584" cy="4343400"/>
          </a:xfrm>
        </p:spPr>
        <p:txBody>
          <a:bodyPr/>
          <a:lstStyle>
            <a:lvl1pPr>
              <a:spcBef>
                <a:spcPts val="1200"/>
              </a:spcBef>
              <a:defRPr sz="2400"/>
            </a:lvl1pPr>
            <a:lvl2pPr>
              <a:defRPr sz="2400"/>
            </a:lvl2pPr>
            <a:lvl3pPr>
              <a:spcBef>
                <a:spcPts val="1000"/>
              </a:spcBef>
              <a:defRPr sz="2100"/>
            </a:lvl3pPr>
            <a:lvl4pPr>
              <a:defRPr sz="2100"/>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cxnSp>
        <p:nvCxnSpPr>
          <p:cNvPr id="13" name="Straight Connector 12"/>
          <p:cNvCxnSpPr/>
          <p:nvPr/>
        </p:nvCxnSpPr>
        <p:spPr>
          <a:xfrm>
            <a:off x="6782725" y="1649413"/>
            <a:ext cx="2386584" cy="0"/>
          </a:xfrm>
          <a:prstGeom prst="line">
            <a:avLst/>
          </a:prstGeom>
          <a:ln w="19050">
            <a:gradFill>
              <a:gsLst>
                <a:gs pos="0">
                  <a:schemeClr val="bg1"/>
                </a:gs>
                <a:gs pos="25000">
                  <a:schemeClr val="accent1">
                    <a:tint val="44500"/>
                    <a:satMod val="160000"/>
                  </a:schemeClr>
                </a:gs>
                <a:gs pos="100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15" hasCustomPrompt="1"/>
          </p:nvPr>
        </p:nvSpPr>
        <p:spPr>
          <a:xfrm>
            <a:off x="6779177" y="1133856"/>
            <a:ext cx="2386584" cy="338328"/>
          </a:xfrm>
        </p:spPr>
        <p:txBody>
          <a:bodyPr anchor="b" anchorCtr="0">
            <a:noAutofit/>
          </a:bodyPr>
          <a:lstStyle>
            <a:lvl1pPr marL="0" indent="0">
              <a:lnSpc>
                <a:spcPct val="90000"/>
              </a:lnSpc>
              <a:spcBef>
                <a:spcPts val="0"/>
              </a:spcBef>
              <a:buFontTx/>
              <a:buNone/>
              <a:defRPr sz="1400" b="1"/>
            </a:lvl1pPr>
          </a:lstStyle>
          <a:p>
            <a:pPr lvl="0"/>
            <a:r>
              <a:rPr lang="en-US" dirty="0"/>
              <a:t>Subtitle</a:t>
            </a:r>
          </a:p>
        </p:txBody>
      </p:sp>
      <p:sp>
        <p:nvSpPr>
          <p:cNvPr id="16" name="Content Placeholder 15"/>
          <p:cNvSpPr>
            <a:spLocks noGrp="1"/>
          </p:cNvSpPr>
          <p:nvPr>
            <p:ph sz="quarter" idx="16"/>
          </p:nvPr>
        </p:nvSpPr>
        <p:spPr>
          <a:xfrm>
            <a:off x="6779534" y="1848930"/>
            <a:ext cx="2386584" cy="4329112"/>
          </a:xfrm>
        </p:spPr>
        <p:txBody>
          <a:bodyPr/>
          <a:lstStyle>
            <a:lvl1pPr>
              <a:spcBef>
                <a:spcPts val="1200"/>
              </a:spcBef>
              <a:defRPr sz="2400"/>
            </a:lvl1pPr>
            <a:lvl2pPr>
              <a:defRPr sz="2400"/>
            </a:lvl2pPr>
            <a:lvl3pPr>
              <a:spcBef>
                <a:spcPts val="1000"/>
              </a:spcBef>
              <a:defRPr sz="2100"/>
            </a:lvl3pPr>
            <a:lvl4pPr>
              <a:defRPr sz="2100"/>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cxnSp>
        <p:nvCxnSpPr>
          <p:cNvPr id="17" name="Straight Connector 16"/>
          <p:cNvCxnSpPr/>
          <p:nvPr/>
        </p:nvCxnSpPr>
        <p:spPr>
          <a:xfrm>
            <a:off x="9360916" y="1649541"/>
            <a:ext cx="2386584" cy="0"/>
          </a:xfrm>
          <a:prstGeom prst="line">
            <a:avLst/>
          </a:prstGeom>
          <a:ln w="19050">
            <a:gradFill>
              <a:gsLst>
                <a:gs pos="0">
                  <a:schemeClr val="bg1"/>
                </a:gs>
                <a:gs pos="25000">
                  <a:schemeClr val="accent1">
                    <a:tint val="44500"/>
                    <a:satMod val="160000"/>
                  </a:schemeClr>
                </a:gs>
                <a:gs pos="100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7" hasCustomPrompt="1"/>
          </p:nvPr>
        </p:nvSpPr>
        <p:spPr>
          <a:xfrm>
            <a:off x="9356916" y="1133856"/>
            <a:ext cx="2386584" cy="338328"/>
          </a:xfrm>
        </p:spPr>
        <p:txBody>
          <a:bodyPr anchor="b" anchorCtr="0">
            <a:noAutofit/>
          </a:bodyPr>
          <a:lstStyle>
            <a:lvl1pPr marL="0" indent="0">
              <a:lnSpc>
                <a:spcPct val="90000"/>
              </a:lnSpc>
              <a:spcBef>
                <a:spcPts val="0"/>
              </a:spcBef>
              <a:buFontTx/>
              <a:buNone/>
              <a:defRPr sz="1400" b="1"/>
            </a:lvl1pPr>
          </a:lstStyle>
          <a:p>
            <a:pPr lvl="0"/>
            <a:r>
              <a:rPr lang="en-US" dirty="0"/>
              <a:t>Subtitle</a:t>
            </a:r>
          </a:p>
        </p:txBody>
      </p:sp>
      <p:sp>
        <p:nvSpPr>
          <p:cNvPr id="20" name="Content Placeholder 19"/>
          <p:cNvSpPr>
            <a:spLocks noGrp="1"/>
          </p:cNvSpPr>
          <p:nvPr>
            <p:ph sz="quarter" idx="18"/>
          </p:nvPr>
        </p:nvSpPr>
        <p:spPr>
          <a:xfrm>
            <a:off x="9355708" y="1848929"/>
            <a:ext cx="2386584" cy="4343400"/>
          </a:xfrm>
        </p:spPr>
        <p:txBody>
          <a:bodyPr/>
          <a:lstStyle>
            <a:lvl1pPr>
              <a:spcBef>
                <a:spcPts val="1200"/>
              </a:spcBef>
              <a:defRPr sz="2400"/>
            </a:lvl1pPr>
            <a:lvl2pPr>
              <a:defRPr sz="2400"/>
            </a:lvl2pPr>
            <a:lvl3pPr>
              <a:spcBef>
                <a:spcPts val="1000"/>
              </a:spcBef>
              <a:defRPr sz="2100"/>
            </a:lvl3pPr>
            <a:lvl4pPr>
              <a:defRPr sz="2100"/>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cxnSp>
        <p:nvCxnSpPr>
          <p:cNvPr id="18" name="Straight Connector 17"/>
          <p:cNvCxnSpPr/>
          <p:nvPr userDrawn="1"/>
        </p:nvCxnSpPr>
        <p:spPr>
          <a:xfrm>
            <a:off x="1626345" y="1649541"/>
            <a:ext cx="2386584" cy="0"/>
          </a:xfrm>
          <a:prstGeom prst="line">
            <a:avLst/>
          </a:prstGeom>
          <a:ln w="19050">
            <a:gradFill>
              <a:gsLst>
                <a:gs pos="0">
                  <a:schemeClr val="bg1"/>
                </a:gs>
                <a:gs pos="25000">
                  <a:srgbClr val="B7E6FF"/>
                </a:gs>
                <a:gs pos="100000">
                  <a:schemeClr val="accent3"/>
                </a:gs>
              </a:gsLst>
              <a:lin ang="0" scaled="0"/>
            </a:gra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4204535" y="1649541"/>
            <a:ext cx="2386584" cy="0"/>
          </a:xfrm>
          <a:prstGeom prst="line">
            <a:avLst/>
          </a:prstGeom>
          <a:ln w="19050">
            <a:gradFill>
              <a:gsLst>
                <a:gs pos="0">
                  <a:schemeClr val="bg1"/>
                </a:gs>
                <a:gs pos="25000">
                  <a:srgbClr val="B7E6FF"/>
                </a:gs>
                <a:gs pos="100000">
                  <a:schemeClr val="accent3"/>
                </a:gs>
              </a:gsLst>
              <a:lin ang="0" scaled="0"/>
            </a:gra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6782725" y="1649413"/>
            <a:ext cx="2386584" cy="0"/>
          </a:xfrm>
          <a:prstGeom prst="line">
            <a:avLst/>
          </a:prstGeom>
          <a:ln w="19050">
            <a:gradFill>
              <a:gsLst>
                <a:gs pos="0">
                  <a:schemeClr val="bg1"/>
                </a:gs>
                <a:gs pos="25000">
                  <a:schemeClr val="accent1">
                    <a:tint val="44500"/>
                    <a:satMod val="160000"/>
                  </a:schemeClr>
                </a:gs>
                <a:gs pos="100000">
                  <a:schemeClr val="accent3"/>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9360916" y="1649541"/>
            <a:ext cx="2386584" cy="0"/>
          </a:xfrm>
          <a:prstGeom prst="line">
            <a:avLst/>
          </a:prstGeom>
          <a:ln w="19050">
            <a:gradFill>
              <a:gsLst>
                <a:gs pos="0">
                  <a:schemeClr val="bg1"/>
                </a:gs>
                <a:gs pos="25000">
                  <a:srgbClr val="B7E6FF"/>
                </a:gs>
                <a:gs pos="100000">
                  <a:schemeClr val="accent3"/>
                </a:gs>
              </a:gsLst>
              <a:lin ang="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8263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Column 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27188" y="219456"/>
            <a:ext cx="8995156" cy="914400"/>
          </a:xfrm>
        </p:spPr>
        <p:txBody>
          <a:bodyPr/>
          <a:lstStyle>
            <a:lvl1pPr>
              <a:defRPr/>
            </a:lvl1pPr>
          </a:lstStyle>
          <a:p>
            <a:r>
              <a:rPr lang="en-US" dirty="0"/>
              <a:t>2-Column Table Layout</a:t>
            </a:r>
            <a:endParaRPr lang="en-CA" dirty="0"/>
          </a:p>
        </p:txBody>
      </p:sp>
      <p:sp>
        <p:nvSpPr>
          <p:cNvPr id="3" name="Text Placeholder 2"/>
          <p:cNvSpPr>
            <a:spLocks noGrp="1"/>
          </p:cNvSpPr>
          <p:nvPr>
            <p:ph type="body" idx="1" hasCustomPrompt="1"/>
          </p:nvPr>
        </p:nvSpPr>
        <p:spPr>
          <a:xfrm>
            <a:off x="1627187" y="1133856"/>
            <a:ext cx="4937760" cy="338328"/>
          </a:xfrm>
        </p:spPr>
        <p:txBody>
          <a:bodyPr anchor="b">
            <a:no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7" name="Date Placeholder 6"/>
          <p:cNvSpPr>
            <a:spLocks noGrp="1"/>
          </p:cNvSpPr>
          <p:nvPr>
            <p:ph type="dt" sz="half" idx="10"/>
          </p:nvPr>
        </p:nvSpPr>
        <p:spPr/>
        <p:txBody>
          <a:bodyPr/>
          <a:lstStyle/>
          <a:p>
            <a:fld id="{5506D10B-F4AD-4609-A418-FAE4F2AC2CB9}" type="datetime1">
              <a:rPr lang="en-US" smtClean="0"/>
              <a:t>9/29/2021</a:t>
            </a:fld>
            <a:endParaRPr lang="en-CA"/>
          </a:p>
        </p:txBody>
      </p:sp>
      <p:sp>
        <p:nvSpPr>
          <p:cNvPr id="8" name="Footer Placeholder 7"/>
          <p:cNvSpPr>
            <a:spLocks noGrp="1"/>
          </p:cNvSpPr>
          <p:nvPr>
            <p:ph type="ftr" sz="quarter" idx="11"/>
          </p:nvPr>
        </p:nvSpPr>
        <p:spPr/>
        <p:txBody>
          <a:bodyPr/>
          <a:lstStyle/>
          <a:p>
            <a:r>
              <a:rPr lang="en-CA"/>
              <a:t>BIRD - Réunion Interne</a:t>
            </a:r>
          </a:p>
        </p:txBody>
      </p:sp>
      <p:sp>
        <p:nvSpPr>
          <p:cNvPr id="9" name="Slide Number Placeholder 8"/>
          <p:cNvSpPr>
            <a:spLocks noGrp="1"/>
          </p:cNvSpPr>
          <p:nvPr>
            <p:ph type="sldNum" sz="quarter" idx="12"/>
          </p:nvPr>
        </p:nvSpPr>
        <p:spPr/>
        <p:txBody>
          <a:bodyPr/>
          <a:lstStyle/>
          <a:p>
            <a:fld id="{00E6A5BD-C011-4A45-AA3A-201790FB7F2B}" type="slidenum">
              <a:rPr lang="en-CA" smtClean="0"/>
              <a:t>‹#›</a:t>
            </a:fld>
            <a:endParaRPr lang="en-CA"/>
          </a:p>
        </p:txBody>
      </p:sp>
      <p:sp>
        <p:nvSpPr>
          <p:cNvPr id="13" name="Table Placeholder 12"/>
          <p:cNvSpPr>
            <a:spLocks noGrp="1"/>
          </p:cNvSpPr>
          <p:nvPr>
            <p:ph type="tbl" sz="quarter" idx="13"/>
          </p:nvPr>
        </p:nvSpPr>
        <p:spPr>
          <a:xfrm>
            <a:off x="438912" y="1853076"/>
            <a:ext cx="11302438" cy="4342937"/>
          </a:xfrm>
        </p:spPr>
        <p:txBody>
          <a:bodyPr/>
          <a:lstStyle/>
          <a:p>
            <a:r>
              <a:rPr lang="de-DE"/>
              <a:t>Tabelle durch Klicken auf Symbol hinzufügen</a:t>
            </a:r>
            <a:endParaRPr lang="en-CA" dirty="0"/>
          </a:p>
        </p:txBody>
      </p:sp>
      <p:sp>
        <p:nvSpPr>
          <p:cNvPr id="6" name="Text Placeholder 5"/>
          <p:cNvSpPr>
            <a:spLocks noGrp="1"/>
          </p:cNvSpPr>
          <p:nvPr>
            <p:ph type="body" sz="quarter" idx="14" hasCustomPrompt="1"/>
          </p:nvPr>
        </p:nvSpPr>
        <p:spPr>
          <a:xfrm>
            <a:off x="6813550" y="1133856"/>
            <a:ext cx="4933950" cy="338328"/>
          </a:xfrm>
        </p:spPr>
        <p:txBody>
          <a:bodyPr anchor="b" anchorCtr="0"/>
          <a:lstStyle>
            <a:lvl1pPr marL="0" indent="0">
              <a:lnSpc>
                <a:spcPct val="90000"/>
              </a:lnSpc>
              <a:spcBef>
                <a:spcPts val="0"/>
              </a:spcBef>
              <a:buFontTx/>
              <a:buNone/>
              <a:defRPr sz="1400" b="1"/>
            </a:lvl1pPr>
          </a:lstStyle>
          <a:p>
            <a:pPr lvl="0"/>
            <a:r>
              <a:rPr lang="en-US" dirty="0"/>
              <a:t>Subtitle</a:t>
            </a:r>
            <a:endParaRPr lang="en-CA" dirty="0"/>
          </a:p>
        </p:txBody>
      </p:sp>
    </p:spTree>
    <p:extLst>
      <p:ext uri="{BB962C8B-B14F-4D97-AF65-F5344CB8AC3E}">
        <p14:creationId xmlns:p14="http://schemas.microsoft.com/office/powerpoint/2010/main" val="4159578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Column 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27188" y="219456"/>
            <a:ext cx="8995156" cy="914400"/>
          </a:xfrm>
        </p:spPr>
        <p:txBody>
          <a:bodyPr/>
          <a:lstStyle>
            <a:lvl1pPr>
              <a:defRPr/>
            </a:lvl1pPr>
          </a:lstStyle>
          <a:p>
            <a:r>
              <a:rPr lang="en-US" dirty="0"/>
              <a:t>3-Column Table Layout</a:t>
            </a:r>
            <a:endParaRPr lang="en-CA" dirty="0"/>
          </a:p>
        </p:txBody>
      </p:sp>
      <p:sp>
        <p:nvSpPr>
          <p:cNvPr id="3" name="Text Placeholder 2"/>
          <p:cNvSpPr>
            <a:spLocks noGrp="1"/>
          </p:cNvSpPr>
          <p:nvPr>
            <p:ph type="body" idx="1" hasCustomPrompt="1"/>
          </p:nvPr>
        </p:nvSpPr>
        <p:spPr>
          <a:xfrm>
            <a:off x="1627187" y="1133856"/>
            <a:ext cx="3209544" cy="338328"/>
          </a:xfrm>
        </p:spPr>
        <p:txBody>
          <a:bodyPr anchor="b">
            <a:no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7" name="Date Placeholder 6"/>
          <p:cNvSpPr>
            <a:spLocks noGrp="1"/>
          </p:cNvSpPr>
          <p:nvPr>
            <p:ph type="dt" sz="half" idx="10"/>
          </p:nvPr>
        </p:nvSpPr>
        <p:spPr/>
        <p:txBody>
          <a:bodyPr/>
          <a:lstStyle/>
          <a:p>
            <a:fld id="{82DF5009-C8B4-4681-B933-29563C70AD67}" type="datetime1">
              <a:rPr lang="en-US" smtClean="0"/>
              <a:t>9/29/2021</a:t>
            </a:fld>
            <a:endParaRPr lang="en-CA"/>
          </a:p>
        </p:txBody>
      </p:sp>
      <p:sp>
        <p:nvSpPr>
          <p:cNvPr id="8" name="Footer Placeholder 7"/>
          <p:cNvSpPr>
            <a:spLocks noGrp="1"/>
          </p:cNvSpPr>
          <p:nvPr>
            <p:ph type="ftr" sz="quarter" idx="11"/>
          </p:nvPr>
        </p:nvSpPr>
        <p:spPr/>
        <p:txBody>
          <a:bodyPr/>
          <a:lstStyle/>
          <a:p>
            <a:r>
              <a:rPr lang="en-CA"/>
              <a:t>BIRD - Réunion Interne</a:t>
            </a:r>
          </a:p>
        </p:txBody>
      </p:sp>
      <p:sp>
        <p:nvSpPr>
          <p:cNvPr id="9" name="Slide Number Placeholder 8"/>
          <p:cNvSpPr>
            <a:spLocks noGrp="1"/>
          </p:cNvSpPr>
          <p:nvPr>
            <p:ph type="sldNum" sz="quarter" idx="12"/>
          </p:nvPr>
        </p:nvSpPr>
        <p:spPr/>
        <p:txBody>
          <a:bodyPr/>
          <a:lstStyle/>
          <a:p>
            <a:fld id="{00E6A5BD-C011-4A45-AA3A-201790FB7F2B}" type="slidenum">
              <a:rPr lang="en-CA" smtClean="0"/>
              <a:t>‹#›</a:t>
            </a:fld>
            <a:endParaRPr lang="en-CA"/>
          </a:p>
        </p:txBody>
      </p:sp>
      <p:sp>
        <p:nvSpPr>
          <p:cNvPr id="13" name="Table Placeholder 12"/>
          <p:cNvSpPr>
            <a:spLocks noGrp="1"/>
          </p:cNvSpPr>
          <p:nvPr>
            <p:ph type="tbl" sz="quarter" idx="13"/>
          </p:nvPr>
        </p:nvSpPr>
        <p:spPr>
          <a:xfrm>
            <a:off x="438912" y="1853076"/>
            <a:ext cx="11302438" cy="4342937"/>
          </a:xfrm>
        </p:spPr>
        <p:txBody>
          <a:bodyPr/>
          <a:lstStyle/>
          <a:p>
            <a:r>
              <a:rPr lang="de-DE"/>
              <a:t>Tabelle durch Klicken auf Symbol hinzufügen</a:t>
            </a:r>
            <a:endParaRPr lang="en-CA" dirty="0"/>
          </a:p>
        </p:txBody>
      </p:sp>
      <p:sp>
        <p:nvSpPr>
          <p:cNvPr id="6" name="Text Placeholder 5"/>
          <p:cNvSpPr>
            <a:spLocks noGrp="1"/>
          </p:cNvSpPr>
          <p:nvPr>
            <p:ph type="body" sz="quarter" idx="14" hasCustomPrompt="1"/>
          </p:nvPr>
        </p:nvSpPr>
        <p:spPr>
          <a:xfrm>
            <a:off x="5084064" y="1133856"/>
            <a:ext cx="3209544" cy="338328"/>
          </a:xfrm>
        </p:spPr>
        <p:txBody>
          <a:bodyPr anchor="b" anchorCtr="0">
            <a:noAutofit/>
          </a:bodyPr>
          <a:lstStyle>
            <a:lvl1pPr marL="0" indent="0">
              <a:lnSpc>
                <a:spcPct val="90000"/>
              </a:lnSpc>
              <a:spcBef>
                <a:spcPts val="0"/>
              </a:spcBef>
              <a:buFontTx/>
              <a:buNone/>
              <a:defRPr sz="1400" b="1"/>
            </a:lvl1pPr>
          </a:lstStyle>
          <a:p>
            <a:pPr lvl="0"/>
            <a:r>
              <a:rPr lang="en-US" dirty="0"/>
              <a:t>Subtitle</a:t>
            </a:r>
            <a:endParaRPr lang="en-CA" dirty="0"/>
          </a:p>
        </p:txBody>
      </p:sp>
      <p:sp>
        <p:nvSpPr>
          <p:cNvPr id="12" name="Text Placeholder 11"/>
          <p:cNvSpPr>
            <a:spLocks noGrp="1"/>
          </p:cNvSpPr>
          <p:nvPr>
            <p:ph type="body" sz="quarter" idx="15" hasCustomPrompt="1"/>
          </p:nvPr>
        </p:nvSpPr>
        <p:spPr>
          <a:xfrm>
            <a:off x="8534400" y="1133856"/>
            <a:ext cx="3213100" cy="338328"/>
          </a:xfrm>
        </p:spPr>
        <p:txBody>
          <a:bodyPr anchor="b" anchorCtr="0">
            <a:noAutofit/>
          </a:bodyPr>
          <a:lstStyle>
            <a:lvl1pPr marL="0" indent="0">
              <a:buFontTx/>
              <a:buNone/>
              <a:defRPr sz="1400" b="1"/>
            </a:lvl1pPr>
          </a:lstStyle>
          <a:p>
            <a:pPr lvl="0"/>
            <a:r>
              <a:rPr lang="en-US" dirty="0"/>
              <a:t>Subtitle</a:t>
            </a:r>
            <a:endParaRPr lang="en-CA" dirty="0"/>
          </a:p>
        </p:txBody>
      </p:sp>
    </p:spTree>
    <p:extLst>
      <p:ext uri="{BB962C8B-B14F-4D97-AF65-F5344CB8AC3E}">
        <p14:creationId xmlns:p14="http://schemas.microsoft.com/office/powerpoint/2010/main" val="2971226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4-Column 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27188" y="219456"/>
            <a:ext cx="8995156" cy="914400"/>
          </a:xfrm>
        </p:spPr>
        <p:txBody>
          <a:bodyPr/>
          <a:lstStyle>
            <a:lvl1pPr>
              <a:defRPr/>
            </a:lvl1pPr>
          </a:lstStyle>
          <a:p>
            <a:r>
              <a:rPr lang="en-US" dirty="0"/>
              <a:t>4-Column Table Layout</a:t>
            </a:r>
            <a:endParaRPr lang="en-CA" dirty="0"/>
          </a:p>
        </p:txBody>
      </p:sp>
      <p:sp>
        <p:nvSpPr>
          <p:cNvPr id="3" name="Text Placeholder 2"/>
          <p:cNvSpPr>
            <a:spLocks noGrp="1"/>
          </p:cNvSpPr>
          <p:nvPr>
            <p:ph type="body" idx="1" hasCustomPrompt="1"/>
          </p:nvPr>
        </p:nvSpPr>
        <p:spPr>
          <a:xfrm>
            <a:off x="1627187" y="1133856"/>
            <a:ext cx="2386584" cy="338328"/>
          </a:xfrm>
        </p:spPr>
        <p:txBody>
          <a:bodyPr anchor="b">
            <a:no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7" name="Date Placeholder 6"/>
          <p:cNvSpPr>
            <a:spLocks noGrp="1"/>
          </p:cNvSpPr>
          <p:nvPr>
            <p:ph type="dt" sz="half" idx="10"/>
          </p:nvPr>
        </p:nvSpPr>
        <p:spPr/>
        <p:txBody>
          <a:bodyPr/>
          <a:lstStyle/>
          <a:p>
            <a:fld id="{5144F2B6-D6A8-49B1-B3F4-E70B530D11C1}" type="datetime1">
              <a:rPr lang="en-US" smtClean="0"/>
              <a:t>9/29/2021</a:t>
            </a:fld>
            <a:endParaRPr lang="en-CA"/>
          </a:p>
        </p:txBody>
      </p:sp>
      <p:sp>
        <p:nvSpPr>
          <p:cNvPr id="8" name="Footer Placeholder 7"/>
          <p:cNvSpPr>
            <a:spLocks noGrp="1"/>
          </p:cNvSpPr>
          <p:nvPr>
            <p:ph type="ftr" sz="quarter" idx="11"/>
          </p:nvPr>
        </p:nvSpPr>
        <p:spPr/>
        <p:txBody>
          <a:bodyPr/>
          <a:lstStyle/>
          <a:p>
            <a:r>
              <a:rPr lang="en-CA"/>
              <a:t>BIRD - Réunion Interne</a:t>
            </a:r>
          </a:p>
        </p:txBody>
      </p:sp>
      <p:sp>
        <p:nvSpPr>
          <p:cNvPr id="9" name="Slide Number Placeholder 8"/>
          <p:cNvSpPr>
            <a:spLocks noGrp="1"/>
          </p:cNvSpPr>
          <p:nvPr>
            <p:ph type="sldNum" sz="quarter" idx="12"/>
          </p:nvPr>
        </p:nvSpPr>
        <p:spPr/>
        <p:txBody>
          <a:bodyPr/>
          <a:lstStyle/>
          <a:p>
            <a:fld id="{00E6A5BD-C011-4A45-AA3A-201790FB7F2B}" type="slidenum">
              <a:rPr lang="en-CA" smtClean="0"/>
              <a:t>‹#›</a:t>
            </a:fld>
            <a:endParaRPr lang="en-CA"/>
          </a:p>
        </p:txBody>
      </p:sp>
      <p:sp>
        <p:nvSpPr>
          <p:cNvPr id="13" name="Table Placeholder 12"/>
          <p:cNvSpPr>
            <a:spLocks noGrp="1"/>
          </p:cNvSpPr>
          <p:nvPr>
            <p:ph type="tbl" sz="quarter" idx="13"/>
          </p:nvPr>
        </p:nvSpPr>
        <p:spPr>
          <a:xfrm>
            <a:off x="438912" y="1853076"/>
            <a:ext cx="11302438" cy="4342937"/>
          </a:xfrm>
        </p:spPr>
        <p:txBody>
          <a:bodyPr/>
          <a:lstStyle/>
          <a:p>
            <a:r>
              <a:rPr lang="de-DE"/>
              <a:t>Tabelle durch Klicken auf Symbol hinzufügen</a:t>
            </a:r>
            <a:endParaRPr lang="en-CA" dirty="0"/>
          </a:p>
        </p:txBody>
      </p:sp>
      <p:sp>
        <p:nvSpPr>
          <p:cNvPr id="6" name="Text Placeholder 5"/>
          <p:cNvSpPr>
            <a:spLocks noGrp="1"/>
          </p:cNvSpPr>
          <p:nvPr>
            <p:ph type="body" sz="quarter" idx="14" hasCustomPrompt="1"/>
          </p:nvPr>
        </p:nvSpPr>
        <p:spPr>
          <a:xfrm>
            <a:off x="4203805" y="1133856"/>
            <a:ext cx="2386584" cy="338328"/>
          </a:xfrm>
        </p:spPr>
        <p:txBody>
          <a:bodyPr anchor="b" anchorCtr="0">
            <a:noAutofit/>
          </a:bodyPr>
          <a:lstStyle>
            <a:lvl1pPr marL="0" indent="0">
              <a:lnSpc>
                <a:spcPct val="90000"/>
              </a:lnSpc>
              <a:spcBef>
                <a:spcPts val="0"/>
              </a:spcBef>
              <a:buFontTx/>
              <a:buNone/>
              <a:defRPr sz="1400" b="1"/>
            </a:lvl1pPr>
          </a:lstStyle>
          <a:p>
            <a:pPr lvl="0"/>
            <a:r>
              <a:rPr lang="en-US" dirty="0"/>
              <a:t>Subtitle</a:t>
            </a:r>
            <a:endParaRPr lang="en-CA" dirty="0"/>
          </a:p>
        </p:txBody>
      </p:sp>
      <p:sp>
        <p:nvSpPr>
          <p:cNvPr id="5" name="Text Placeholder 4"/>
          <p:cNvSpPr>
            <a:spLocks noGrp="1"/>
          </p:cNvSpPr>
          <p:nvPr>
            <p:ph type="body" sz="quarter" idx="15" hasCustomPrompt="1"/>
          </p:nvPr>
        </p:nvSpPr>
        <p:spPr>
          <a:xfrm>
            <a:off x="6780423" y="1133856"/>
            <a:ext cx="2386584" cy="338328"/>
          </a:xfrm>
        </p:spPr>
        <p:txBody>
          <a:bodyPr anchor="b" anchorCtr="0">
            <a:noAutofit/>
          </a:bodyPr>
          <a:lstStyle>
            <a:lvl1pPr marL="0" indent="0">
              <a:lnSpc>
                <a:spcPct val="90000"/>
              </a:lnSpc>
              <a:spcBef>
                <a:spcPts val="0"/>
              </a:spcBef>
              <a:buFontTx/>
              <a:buNone/>
              <a:defRPr sz="1400" b="1"/>
            </a:lvl1pPr>
          </a:lstStyle>
          <a:p>
            <a:pPr lvl="0"/>
            <a:r>
              <a:rPr lang="en-US" dirty="0"/>
              <a:t>Subtitle</a:t>
            </a:r>
            <a:endParaRPr lang="en-CA" dirty="0"/>
          </a:p>
        </p:txBody>
      </p:sp>
      <p:sp>
        <p:nvSpPr>
          <p:cNvPr id="12" name="Text Placeholder 11"/>
          <p:cNvSpPr>
            <a:spLocks noGrp="1"/>
          </p:cNvSpPr>
          <p:nvPr>
            <p:ph type="body" sz="quarter" idx="16" hasCustomPrompt="1"/>
          </p:nvPr>
        </p:nvSpPr>
        <p:spPr>
          <a:xfrm>
            <a:off x="9357042" y="1133856"/>
            <a:ext cx="2386584" cy="338328"/>
          </a:xfrm>
        </p:spPr>
        <p:txBody>
          <a:bodyPr anchor="b" anchorCtr="0">
            <a:noAutofit/>
          </a:bodyPr>
          <a:lstStyle>
            <a:lvl1pPr marL="0" indent="0">
              <a:lnSpc>
                <a:spcPct val="90000"/>
              </a:lnSpc>
              <a:spcBef>
                <a:spcPts val="0"/>
              </a:spcBef>
              <a:buFontTx/>
              <a:buNone/>
              <a:defRPr sz="1400" b="1"/>
            </a:lvl1pPr>
          </a:lstStyle>
          <a:p>
            <a:pPr lvl="0"/>
            <a:r>
              <a:rPr lang="en-US" dirty="0"/>
              <a:t>Subtitle</a:t>
            </a:r>
            <a:endParaRPr lang="en-CA" dirty="0"/>
          </a:p>
        </p:txBody>
      </p:sp>
    </p:spTree>
    <p:extLst>
      <p:ext uri="{BB962C8B-B14F-4D97-AF65-F5344CB8AC3E}">
        <p14:creationId xmlns:p14="http://schemas.microsoft.com/office/powerpoint/2010/main" val="315895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nhalt mit Überschrift">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Content with Caption Layout</a:t>
            </a:r>
            <a:endParaRPr lang="en-CA" dirty="0"/>
          </a:p>
        </p:txBody>
      </p:sp>
      <p:sp>
        <p:nvSpPr>
          <p:cNvPr id="7" name="Date Placeholder 6"/>
          <p:cNvSpPr>
            <a:spLocks noGrp="1"/>
          </p:cNvSpPr>
          <p:nvPr>
            <p:ph type="dt" sz="half" idx="11"/>
          </p:nvPr>
        </p:nvSpPr>
        <p:spPr>
          <a:xfrm>
            <a:off x="9537192" y="6472936"/>
            <a:ext cx="1876388" cy="182880"/>
          </a:xfrm>
        </p:spPr>
        <p:txBody>
          <a:bodyPr/>
          <a:lstStyle/>
          <a:p>
            <a:fld id="{F982BE4A-7F4A-438C-88C4-1C06665E87BF}" type="datetime1">
              <a:rPr lang="en-US" smtClean="0"/>
              <a:t>9/29/2021</a:t>
            </a:fld>
            <a:endParaRPr lang="en-CA"/>
          </a:p>
        </p:txBody>
      </p:sp>
      <p:sp>
        <p:nvSpPr>
          <p:cNvPr id="8" name="Footer Placeholder 7"/>
          <p:cNvSpPr>
            <a:spLocks noGrp="1"/>
          </p:cNvSpPr>
          <p:nvPr>
            <p:ph type="ftr" sz="quarter" idx="12"/>
          </p:nvPr>
        </p:nvSpPr>
        <p:spPr>
          <a:xfrm>
            <a:off x="1627632" y="6472976"/>
            <a:ext cx="2688336" cy="182880"/>
          </a:xfrm>
        </p:spPr>
        <p:txBody>
          <a:bodyPr/>
          <a:lstStyle/>
          <a:p>
            <a:r>
              <a:rPr lang="en-CA"/>
              <a:t>BIRD - Réunion Interne</a:t>
            </a:r>
          </a:p>
        </p:txBody>
      </p:sp>
      <p:sp>
        <p:nvSpPr>
          <p:cNvPr id="9" name="Slide Number Placeholder 8"/>
          <p:cNvSpPr>
            <a:spLocks noGrp="1"/>
          </p:cNvSpPr>
          <p:nvPr>
            <p:ph type="sldNum" sz="quarter" idx="13"/>
          </p:nvPr>
        </p:nvSpPr>
        <p:spPr>
          <a:xfrm>
            <a:off x="11413998" y="6475080"/>
            <a:ext cx="329636" cy="182880"/>
          </a:xfrm>
        </p:spPr>
        <p:txBody>
          <a:bodyPr/>
          <a:lstStyle/>
          <a:p>
            <a:fld id="{00E6A5BD-C011-4A45-AA3A-201790FB7F2B}" type="slidenum">
              <a:rPr lang="en-CA" smtClean="0"/>
              <a:t>‹#›</a:t>
            </a:fld>
            <a:endParaRPr lang="en-CA"/>
          </a:p>
        </p:txBody>
      </p:sp>
      <p:sp>
        <p:nvSpPr>
          <p:cNvPr id="10" name="Content Placeholder 9"/>
          <p:cNvSpPr>
            <a:spLocks noGrp="1"/>
          </p:cNvSpPr>
          <p:nvPr>
            <p:ph sz="quarter" idx="14"/>
          </p:nvPr>
        </p:nvSpPr>
        <p:spPr>
          <a:xfrm>
            <a:off x="1627188" y="1649413"/>
            <a:ext cx="9004300" cy="4489704"/>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sp>
        <p:nvSpPr>
          <p:cNvPr id="11" name="Text Placeholder 4"/>
          <p:cNvSpPr>
            <a:spLocks noGrp="1"/>
          </p:cNvSpPr>
          <p:nvPr>
            <p:ph type="body" sz="quarter" idx="3" hasCustomPrompt="1"/>
          </p:nvPr>
        </p:nvSpPr>
        <p:spPr>
          <a:xfrm>
            <a:off x="1633538" y="1133856"/>
            <a:ext cx="8997950" cy="338328"/>
          </a:xfrm>
        </p:spPr>
        <p:txBody>
          <a:bodyPr anchor="b">
            <a:no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Tree>
    <p:extLst>
      <p:ext uri="{BB962C8B-B14F-4D97-AF65-F5344CB8AC3E}">
        <p14:creationId xmlns:p14="http://schemas.microsoft.com/office/powerpoint/2010/main" val="2694678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ild mit Überschrif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627188" y="1649413"/>
            <a:ext cx="8992616" cy="4546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CA" dirty="0"/>
          </a:p>
        </p:txBody>
      </p:sp>
      <p:sp>
        <p:nvSpPr>
          <p:cNvPr id="5" name="Date Placeholder 4"/>
          <p:cNvSpPr>
            <a:spLocks noGrp="1"/>
          </p:cNvSpPr>
          <p:nvPr>
            <p:ph type="dt" sz="half" idx="10"/>
          </p:nvPr>
        </p:nvSpPr>
        <p:spPr/>
        <p:txBody>
          <a:bodyPr/>
          <a:lstStyle/>
          <a:p>
            <a:fld id="{1C5132C7-8C96-47DC-A557-35B6702C7796}" type="datetime1">
              <a:rPr lang="en-US" smtClean="0"/>
              <a:t>9/29/2021</a:t>
            </a:fld>
            <a:endParaRPr lang="en-CA"/>
          </a:p>
        </p:txBody>
      </p:sp>
      <p:sp>
        <p:nvSpPr>
          <p:cNvPr id="6" name="Footer Placeholder 5"/>
          <p:cNvSpPr>
            <a:spLocks noGrp="1"/>
          </p:cNvSpPr>
          <p:nvPr>
            <p:ph type="ftr" sz="quarter" idx="11"/>
          </p:nvPr>
        </p:nvSpPr>
        <p:spPr/>
        <p:txBody>
          <a:bodyPr/>
          <a:lstStyle/>
          <a:p>
            <a:r>
              <a:rPr lang="en-CA"/>
              <a:t>BIRD - Réunion Interne</a:t>
            </a:r>
          </a:p>
        </p:txBody>
      </p:sp>
      <p:sp>
        <p:nvSpPr>
          <p:cNvPr id="7" name="Slide Number Placeholder 6"/>
          <p:cNvSpPr>
            <a:spLocks noGrp="1"/>
          </p:cNvSpPr>
          <p:nvPr>
            <p:ph type="sldNum" sz="quarter" idx="12"/>
          </p:nvPr>
        </p:nvSpPr>
        <p:spPr/>
        <p:txBody>
          <a:bodyPr/>
          <a:lstStyle/>
          <a:p>
            <a:fld id="{00E6A5BD-C011-4A45-AA3A-201790FB7F2B}" type="slidenum">
              <a:rPr lang="en-CA" smtClean="0"/>
              <a:t>‹#›</a:t>
            </a:fld>
            <a:endParaRPr lang="en-CA"/>
          </a:p>
        </p:txBody>
      </p:sp>
      <p:sp>
        <p:nvSpPr>
          <p:cNvPr id="8" name="Title 7"/>
          <p:cNvSpPr>
            <a:spLocks noGrp="1"/>
          </p:cNvSpPr>
          <p:nvPr>
            <p:ph type="title" hasCustomPrompt="1"/>
          </p:nvPr>
        </p:nvSpPr>
        <p:spPr/>
        <p:txBody>
          <a:bodyPr/>
          <a:lstStyle>
            <a:lvl1pPr>
              <a:defRPr/>
            </a:lvl1pPr>
          </a:lstStyle>
          <a:p>
            <a:r>
              <a:rPr lang="en-US" dirty="0"/>
              <a:t>Picture with Caption Layout</a:t>
            </a:r>
            <a:endParaRPr lang="en-CA" dirty="0"/>
          </a:p>
        </p:txBody>
      </p:sp>
    </p:spTree>
    <p:extLst>
      <p:ext uri="{BB962C8B-B14F-4D97-AF65-F5344CB8AC3E}">
        <p14:creationId xmlns:p14="http://schemas.microsoft.com/office/powerpoint/2010/main" val="496248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Title Only Layout</a:t>
            </a:r>
            <a:endParaRPr lang="en-CA" dirty="0"/>
          </a:p>
        </p:txBody>
      </p:sp>
      <p:sp>
        <p:nvSpPr>
          <p:cNvPr id="3" name="Date Placeholder 2"/>
          <p:cNvSpPr>
            <a:spLocks noGrp="1"/>
          </p:cNvSpPr>
          <p:nvPr>
            <p:ph type="dt" sz="half" idx="10"/>
          </p:nvPr>
        </p:nvSpPr>
        <p:spPr/>
        <p:txBody>
          <a:bodyPr/>
          <a:lstStyle/>
          <a:p>
            <a:fld id="{E1288969-9784-48ED-8927-1DF814F3763F}" type="datetime1">
              <a:rPr lang="en-US" smtClean="0"/>
              <a:t>9/29/2021</a:t>
            </a:fld>
            <a:endParaRPr lang="en-CA"/>
          </a:p>
        </p:txBody>
      </p:sp>
      <p:sp>
        <p:nvSpPr>
          <p:cNvPr id="4" name="Footer Placeholder 3"/>
          <p:cNvSpPr>
            <a:spLocks noGrp="1"/>
          </p:cNvSpPr>
          <p:nvPr>
            <p:ph type="ftr" sz="quarter" idx="11"/>
          </p:nvPr>
        </p:nvSpPr>
        <p:spPr/>
        <p:txBody>
          <a:bodyPr/>
          <a:lstStyle/>
          <a:p>
            <a:r>
              <a:rPr lang="en-CA"/>
              <a:t>BIRD - Réunion Interne</a:t>
            </a:r>
          </a:p>
        </p:txBody>
      </p:sp>
      <p:sp>
        <p:nvSpPr>
          <p:cNvPr id="5" name="Slide Number Placeholder 4"/>
          <p:cNvSpPr>
            <a:spLocks noGrp="1"/>
          </p:cNvSpPr>
          <p:nvPr>
            <p:ph type="sldNum" sz="quarter" idx="12"/>
          </p:nvPr>
        </p:nvSpPr>
        <p:spPr/>
        <p:txBody>
          <a:bodyPr/>
          <a:lstStyle/>
          <a:p>
            <a:fld id="{00E6A5BD-C011-4A45-AA3A-201790FB7F2B}" type="slidenum">
              <a:rPr lang="en-CA" smtClean="0"/>
              <a:t>‹#›</a:t>
            </a:fld>
            <a:endParaRPr lang="en-CA"/>
          </a:p>
        </p:txBody>
      </p:sp>
    </p:spTree>
    <p:extLst>
      <p:ext uri="{BB962C8B-B14F-4D97-AF65-F5344CB8AC3E}">
        <p14:creationId xmlns:p14="http://schemas.microsoft.com/office/powerpoint/2010/main" val="7092966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072EF7-29C1-48F2-9D33-DD0E184CD7DF}" type="datetime1">
              <a:rPr lang="en-US" smtClean="0"/>
              <a:t>9/29/2021</a:t>
            </a:fld>
            <a:endParaRPr lang="en-CA"/>
          </a:p>
        </p:txBody>
      </p:sp>
      <p:sp>
        <p:nvSpPr>
          <p:cNvPr id="3" name="Footer Placeholder 2"/>
          <p:cNvSpPr>
            <a:spLocks noGrp="1"/>
          </p:cNvSpPr>
          <p:nvPr>
            <p:ph type="ftr" sz="quarter" idx="11"/>
          </p:nvPr>
        </p:nvSpPr>
        <p:spPr/>
        <p:txBody>
          <a:bodyPr/>
          <a:lstStyle/>
          <a:p>
            <a:r>
              <a:rPr lang="en-CA"/>
              <a:t>BIRD - Réunion Interne</a:t>
            </a:r>
          </a:p>
        </p:txBody>
      </p:sp>
      <p:sp>
        <p:nvSpPr>
          <p:cNvPr id="4" name="Slide Number Placeholder 3"/>
          <p:cNvSpPr>
            <a:spLocks noGrp="1"/>
          </p:cNvSpPr>
          <p:nvPr>
            <p:ph type="sldNum" sz="quarter" idx="12"/>
          </p:nvPr>
        </p:nvSpPr>
        <p:spPr/>
        <p:txBody>
          <a:bodyPr/>
          <a:lstStyle/>
          <a:p>
            <a:fld id="{00E6A5BD-C011-4A45-AA3A-201790FB7F2B}" type="slidenum">
              <a:rPr lang="en-CA" smtClean="0"/>
              <a:t>‹#›</a:t>
            </a:fld>
            <a:endParaRPr lang="en-CA"/>
          </a:p>
        </p:txBody>
      </p:sp>
    </p:spTree>
    <p:extLst>
      <p:ext uri="{BB962C8B-B14F-4D97-AF65-F5344CB8AC3E}">
        <p14:creationId xmlns:p14="http://schemas.microsoft.com/office/powerpoint/2010/main" val="14204686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Tagline">
    <p:bg>
      <p:bgPr>
        <a:solidFill>
          <a:schemeClr val="bg1"/>
        </a:solidFill>
        <a:effectLst/>
      </p:bgPr>
    </p:bg>
    <p:spTree>
      <p:nvGrpSpPr>
        <p:cNvPr id="1" name=""/>
        <p:cNvGrpSpPr/>
        <p:nvPr/>
      </p:nvGrpSpPr>
      <p:grpSpPr>
        <a:xfrm>
          <a:off x="0" y="0"/>
          <a:ext cx="0" cy="0"/>
          <a:chOff x="0" y="0"/>
          <a:chExt cx="0" cy="0"/>
        </a:xfrm>
      </p:grpSpPr>
      <p:sp>
        <p:nvSpPr>
          <p:cNvPr id="3" name="AutoShape 3"/>
          <p:cNvSpPr>
            <a:spLocks noChangeAspect="1" noChangeArrowheads="1" noTextEdit="1"/>
          </p:cNvSpPr>
          <p:nvPr/>
        </p:nvSpPr>
        <p:spPr bwMode="auto">
          <a:xfrm>
            <a:off x="2230438" y="2952750"/>
            <a:ext cx="7910512"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 name="AutoShape 3"/>
          <p:cNvSpPr>
            <a:spLocks noChangeAspect="1" noChangeArrowheads="1" noTextEdit="1"/>
          </p:cNvSpPr>
          <p:nvPr userDrawn="1"/>
        </p:nvSpPr>
        <p:spPr bwMode="auto">
          <a:xfrm>
            <a:off x="2230438" y="2952750"/>
            <a:ext cx="7910512"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6" name="Freeform 5"/>
          <p:cNvSpPr>
            <a:spLocks noEditPoints="1"/>
          </p:cNvSpPr>
          <p:nvPr userDrawn="1"/>
        </p:nvSpPr>
        <p:spPr bwMode="auto">
          <a:xfrm>
            <a:off x="2231136" y="2951163"/>
            <a:ext cx="7927974" cy="949325"/>
          </a:xfrm>
          <a:custGeom>
            <a:avLst/>
            <a:gdLst>
              <a:gd name="T0" fmla="*/ 20 w 9061"/>
              <a:gd name="T1" fmla="*/ 64 h 1076"/>
              <a:gd name="T2" fmla="*/ 310 w 9061"/>
              <a:gd name="T3" fmla="*/ 832 h 1076"/>
              <a:gd name="T4" fmla="*/ 607 w 9061"/>
              <a:gd name="T5" fmla="*/ 832 h 1076"/>
              <a:gd name="T6" fmla="*/ 932 w 9061"/>
              <a:gd name="T7" fmla="*/ 811 h 1076"/>
              <a:gd name="T8" fmla="*/ 647 w 9061"/>
              <a:gd name="T9" fmla="*/ 352 h 1076"/>
              <a:gd name="T10" fmla="*/ 240 w 9061"/>
              <a:gd name="T11" fmla="*/ 296 h 1076"/>
              <a:gd name="T12" fmla="*/ 1565 w 9061"/>
              <a:gd name="T13" fmla="*/ 811 h 1076"/>
              <a:gd name="T14" fmla="*/ 1198 w 9061"/>
              <a:gd name="T15" fmla="*/ 386 h 1076"/>
              <a:gd name="T16" fmla="*/ 1307 w 9061"/>
              <a:gd name="T17" fmla="*/ 844 h 1076"/>
              <a:gd name="T18" fmla="*/ 1322 w 9061"/>
              <a:gd name="T19" fmla="*/ 770 h 1076"/>
              <a:gd name="T20" fmla="*/ 2155 w 9061"/>
              <a:gd name="T21" fmla="*/ 888 h 1076"/>
              <a:gd name="T22" fmla="*/ 1884 w 9061"/>
              <a:gd name="T23" fmla="*/ 658 h 1076"/>
              <a:gd name="T24" fmla="*/ 2127 w 9061"/>
              <a:gd name="T25" fmla="*/ 275 h 1076"/>
              <a:gd name="T26" fmla="*/ 1732 w 9061"/>
              <a:gd name="T27" fmla="*/ 801 h 1076"/>
              <a:gd name="T28" fmla="*/ 1792 w 9061"/>
              <a:gd name="T29" fmla="*/ 820 h 1076"/>
              <a:gd name="T30" fmla="*/ 1766 w 9061"/>
              <a:gd name="T31" fmla="*/ 461 h 1076"/>
              <a:gd name="T32" fmla="*/ 2300 w 9061"/>
              <a:gd name="T33" fmla="*/ 832 h 1076"/>
              <a:gd name="T34" fmla="*/ 2230 w 9061"/>
              <a:gd name="T35" fmla="*/ 811 h 1076"/>
              <a:gd name="T36" fmla="*/ 2214 w 9061"/>
              <a:gd name="T37" fmla="*/ 74 h 1076"/>
              <a:gd name="T38" fmla="*/ 2549 w 9061"/>
              <a:gd name="T39" fmla="*/ 413 h 1076"/>
              <a:gd name="T40" fmla="*/ 2908 w 9061"/>
              <a:gd name="T41" fmla="*/ 811 h 1076"/>
              <a:gd name="T42" fmla="*/ 2480 w 9061"/>
              <a:gd name="T43" fmla="*/ 275 h 1076"/>
              <a:gd name="T44" fmla="*/ 3428 w 9061"/>
              <a:gd name="T45" fmla="*/ 832 h 1076"/>
              <a:gd name="T46" fmla="*/ 3054 w 9061"/>
              <a:gd name="T47" fmla="*/ 382 h 1076"/>
              <a:gd name="T48" fmla="*/ 3006 w 9061"/>
              <a:gd name="T49" fmla="*/ 675 h 1076"/>
              <a:gd name="T50" fmla="*/ 3207 w 9061"/>
              <a:gd name="T51" fmla="*/ 770 h 1076"/>
              <a:gd name="T52" fmla="*/ 3207 w 9061"/>
              <a:gd name="T53" fmla="*/ 770 h 1076"/>
              <a:gd name="T54" fmla="*/ 3876 w 9061"/>
              <a:gd name="T55" fmla="*/ 788 h 1076"/>
              <a:gd name="T56" fmla="*/ 3856 w 9061"/>
              <a:gd name="T57" fmla="*/ 346 h 1076"/>
              <a:gd name="T58" fmla="*/ 3678 w 9061"/>
              <a:gd name="T59" fmla="*/ 125 h 1076"/>
              <a:gd name="T60" fmla="*/ 3513 w 9061"/>
              <a:gd name="T61" fmla="*/ 325 h 1076"/>
              <a:gd name="T62" fmla="*/ 4051 w 9061"/>
              <a:gd name="T63" fmla="*/ 296 h 1076"/>
              <a:gd name="T64" fmla="*/ 4030 w 9061"/>
              <a:gd name="T65" fmla="*/ 832 h 1076"/>
              <a:gd name="T66" fmla="*/ 4068 w 9061"/>
              <a:gd name="T67" fmla="*/ 74 h 1076"/>
              <a:gd name="T68" fmla="*/ 4248 w 9061"/>
              <a:gd name="T69" fmla="*/ 554 h 1076"/>
              <a:gd name="T70" fmla="*/ 4667 w 9061"/>
              <a:gd name="T71" fmla="*/ 554 h 1076"/>
              <a:gd name="T72" fmla="*/ 5132 w 9061"/>
              <a:gd name="T73" fmla="*/ 483 h 1076"/>
              <a:gd name="T74" fmla="*/ 5030 w 9061"/>
              <a:gd name="T75" fmla="*/ 264 h 1076"/>
              <a:gd name="T76" fmla="*/ 4774 w 9061"/>
              <a:gd name="T77" fmla="*/ 811 h 1076"/>
              <a:gd name="T78" fmla="*/ 6045 w 9061"/>
              <a:gd name="T79" fmla="*/ 465 h 1076"/>
              <a:gd name="T80" fmla="*/ 5824 w 9061"/>
              <a:gd name="T81" fmla="*/ 340 h 1076"/>
              <a:gd name="T82" fmla="*/ 5961 w 9061"/>
              <a:gd name="T83" fmla="*/ 761 h 1076"/>
              <a:gd name="T84" fmla="*/ 5694 w 9061"/>
              <a:gd name="T85" fmla="*/ 673 h 1076"/>
              <a:gd name="T86" fmla="*/ 6204 w 9061"/>
              <a:gd name="T87" fmla="*/ 346 h 1076"/>
              <a:gd name="T88" fmla="*/ 6434 w 9061"/>
              <a:gd name="T89" fmla="*/ 750 h 1076"/>
              <a:gd name="T90" fmla="*/ 6473 w 9061"/>
              <a:gd name="T91" fmla="*/ 296 h 1076"/>
              <a:gd name="T92" fmla="*/ 6204 w 9061"/>
              <a:gd name="T93" fmla="*/ 146 h 1076"/>
              <a:gd name="T94" fmla="*/ 6204 w 9061"/>
              <a:gd name="T95" fmla="*/ 346 h 1076"/>
              <a:gd name="T96" fmla="*/ 7189 w 9061"/>
              <a:gd name="T97" fmla="*/ 275 h 1076"/>
              <a:gd name="T98" fmla="*/ 6788 w 9061"/>
              <a:gd name="T99" fmla="*/ 275 h 1076"/>
              <a:gd name="T100" fmla="*/ 7040 w 9061"/>
              <a:gd name="T101" fmla="*/ 812 h 1076"/>
              <a:gd name="T102" fmla="*/ 7566 w 9061"/>
              <a:gd name="T103" fmla="*/ 306 h 1076"/>
              <a:gd name="T104" fmla="*/ 7868 w 9061"/>
              <a:gd name="T105" fmla="*/ 335 h 1076"/>
              <a:gd name="T106" fmla="*/ 7868 w 9061"/>
              <a:gd name="T107" fmla="*/ 264 h 1076"/>
              <a:gd name="T108" fmla="*/ 8321 w 9061"/>
              <a:gd name="T109" fmla="*/ 811 h 1076"/>
              <a:gd name="T110" fmla="*/ 8522 w 9061"/>
              <a:gd name="T111" fmla="*/ 269 h 1076"/>
              <a:gd name="T112" fmla="*/ 8231 w 9061"/>
              <a:gd name="T113" fmla="*/ 296 h 1076"/>
              <a:gd name="T114" fmla="*/ 9056 w 9061"/>
              <a:gd name="T115" fmla="*/ 813 h 1076"/>
              <a:gd name="T116" fmla="*/ 8704 w 9061"/>
              <a:gd name="T117" fmla="*/ 526 h 1076"/>
              <a:gd name="T118" fmla="*/ 8634 w 9061"/>
              <a:gd name="T119" fmla="*/ 832 h 1076"/>
              <a:gd name="T120" fmla="*/ 8988 w 9061"/>
              <a:gd name="T121" fmla="*/ 832 h 1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61" h="1076">
                <a:moveTo>
                  <a:pt x="74" y="832"/>
                </a:moveTo>
                <a:lnTo>
                  <a:pt x="74" y="832"/>
                </a:lnTo>
                <a:cubicBezTo>
                  <a:pt x="89" y="832"/>
                  <a:pt x="95" y="826"/>
                  <a:pt x="95" y="811"/>
                </a:cubicBezTo>
                <a:lnTo>
                  <a:pt x="95" y="85"/>
                </a:lnTo>
                <a:cubicBezTo>
                  <a:pt x="95" y="70"/>
                  <a:pt x="89" y="64"/>
                  <a:pt x="74" y="64"/>
                </a:cubicBezTo>
                <a:lnTo>
                  <a:pt x="20" y="64"/>
                </a:lnTo>
                <a:cubicBezTo>
                  <a:pt x="5" y="64"/>
                  <a:pt x="0" y="70"/>
                  <a:pt x="0" y="85"/>
                </a:cubicBezTo>
                <a:lnTo>
                  <a:pt x="0" y="811"/>
                </a:lnTo>
                <a:cubicBezTo>
                  <a:pt x="0" y="826"/>
                  <a:pt x="5" y="832"/>
                  <a:pt x="20" y="832"/>
                </a:cubicBezTo>
                <a:lnTo>
                  <a:pt x="74" y="832"/>
                </a:lnTo>
                <a:close/>
                <a:moveTo>
                  <a:pt x="310" y="832"/>
                </a:moveTo>
                <a:lnTo>
                  <a:pt x="310" y="832"/>
                </a:lnTo>
                <a:cubicBezTo>
                  <a:pt x="325" y="832"/>
                  <a:pt x="331" y="826"/>
                  <a:pt x="331" y="811"/>
                </a:cubicBezTo>
                <a:lnTo>
                  <a:pt x="331" y="413"/>
                </a:lnTo>
                <a:cubicBezTo>
                  <a:pt x="369" y="357"/>
                  <a:pt x="425" y="339"/>
                  <a:pt x="471" y="339"/>
                </a:cubicBezTo>
                <a:cubicBezTo>
                  <a:pt x="565" y="339"/>
                  <a:pt x="586" y="418"/>
                  <a:pt x="586" y="483"/>
                </a:cubicBezTo>
                <a:lnTo>
                  <a:pt x="586" y="811"/>
                </a:lnTo>
                <a:cubicBezTo>
                  <a:pt x="586" y="826"/>
                  <a:pt x="592" y="832"/>
                  <a:pt x="607" y="832"/>
                </a:cubicBezTo>
                <a:lnTo>
                  <a:pt x="655" y="832"/>
                </a:lnTo>
                <a:cubicBezTo>
                  <a:pt x="671" y="832"/>
                  <a:pt x="676" y="826"/>
                  <a:pt x="676" y="811"/>
                </a:cubicBezTo>
                <a:lnTo>
                  <a:pt x="676" y="413"/>
                </a:lnTo>
                <a:cubicBezTo>
                  <a:pt x="715" y="357"/>
                  <a:pt x="771" y="339"/>
                  <a:pt x="817" y="339"/>
                </a:cubicBezTo>
                <a:cubicBezTo>
                  <a:pt x="912" y="339"/>
                  <a:pt x="932" y="418"/>
                  <a:pt x="932" y="483"/>
                </a:cubicBezTo>
                <a:lnTo>
                  <a:pt x="932" y="811"/>
                </a:lnTo>
                <a:cubicBezTo>
                  <a:pt x="932" y="826"/>
                  <a:pt x="937" y="832"/>
                  <a:pt x="952" y="832"/>
                </a:cubicBezTo>
                <a:lnTo>
                  <a:pt x="1001" y="832"/>
                </a:lnTo>
                <a:cubicBezTo>
                  <a:pt x="1016" y="832"/>
                  <a:pt x="1022" y="826"/>
                  <a:pt x="1022" y="811"/>
                </a:cubicBezTo>
                <a:lnTo>
                  <a:pt x="1022" y="475"/>
                </a:lnTo>
                <a:cubicBezTo>
                  <a:pt x="1022" y="361"/>
                  <a:pt x="971" y="264"/>
                  <a:pt x="834" y="264"/>
                </a:cubicBezTo>
                <a:cubicBezTo>
                  <a:pt x="747" y="264"/>
                  <a:pt x="687" y="304"/>
                  <a:pt x="647" y="352"/>
                </a:cubicBezTo>
                <a:cubicBezTo>
                  <a:pt x="619" y="298"/>
                  <a:pt x="568" y="264"/>
                  <a:pt x="490" y="264"/>
                </a:cubicBezTo>
                <a:cubicBezTo>
                  <a:pt x="405" y="264"/>
                  <a:pt x="355" y="303"/>
                  <a:pt x="325" y="342"/>
                </a:cubicBezTo>
                <a:lnTo>
                  <a:pt x="325" y="296"/>
                </a:lnTo>
                <a:cubicBezTo>
                  <a:pt x="325" y="281"/>
                  <a:pt x="319" y="275"/>
                  <a:pt x="304" y="275"/>
                </a:cubicBezTo>
                <a:lnTo>
                  <a:pt x="261" y="275"/>
                </a:lnTo>
                <a:cubicBezTo>
                  <a:pt x="246" y="275"/>
                  <a:pt x="240" y="281"/>
                  <a:pt x="240" y="296"/>
                </a:cubicBezTo>
                <a:lnTo>
                  <a:pt x="240" y="811"/>
                </a:lnTo>
                <a:cubicBezTo>
                  <a:pt x="240" y="826"/>
                  <a:pt x="246" y="832"/>
                  <a:pt x="261" y="832"/>
                </a:cubicBezTo>
                <a:lnTo>
                  <a:pt x="310" y="832"/>
                </a:lnTo>
                <a:close/>
                <a:moveTo>
                  <a:pt x="1544" y="832"/>
                </a:moveTo>
                <a:lnTo>
                  <a:pt x="1544" y="832"/>
                </a:lnTo>
                <a:cubicBezTo>
                  <a:pt x="1559" y="832"/>
                  <a:pt x="1565" y="826"/>
                  <a:pt x="1565" y="811"/>
                </a:cubicBezTo>
                <a:lnTo>
                  <a:pt x="1565" y="465"/>
                </a:lnTo>
                <a:cubicBezTo>
                  <a:pt x="1565" y="346"/>
                  <a:pt x="1502" y="264"/>
                  <a:pt x="1351" y="264"/>
                </a:cubicBezTo>
                <a:cubicBezTo>
                  <a:pt x="1274" y="264"/>
                  <a:pt x="1203" y="286"/>
                  <a:pt x="1155" y="325"/>
                </a:cubicBezTo>
                <a:cubicBezTo>
                  <a:pt x="1145" y="333"/>
                  <a:pt x="1144" y="344"/>
                  <a:pt x="1151" y="355"/>
                </a:cubicBezTo>
                <a:lnTo>
                  <a:pt x="1169" y="382"/>
                </a:lnTo>
                <a:cubicBezTo>
                  <a:pt x="1179" y="395"/>
                  <a:pt x="1186" y="396"/>
                  <a:pt x="1198" y="386"/>
                </a:cubicBezTo>
                <a:cubicBezTo>
                  <a:pt x="1238" y="355"/>
                  <a:pt x="1292" y="340"/>
                  <a:pt x="1343" y="340"/>
                </a:cubicBezTo>
                <a:cubicBezTo>
                  <a:pt x="1454" y="340"/>
                  <a:pt x="1474" y="411"/>
                  <a:pt x="1474" y="479"/>
                </a:cubicBezTo>
                <a:lnTo>
                  <a:pt x="1474" y="526"/>
                </a:lnTo>
                <a:cubicBezTo>
                  <a:pt x="1444" y="513"/>
                  <a:pt x="1398" y="504"/>
                  <a:pt x="1343" y="504"/>
                </a:cubicBezTo>
                <a:cubicBezTo>
                  <a:pt x="1190" y="504"/>
                  <a:pt x="1122" y="578"/>
                  <a:pt x="1122" y="675"/>
                </a:cubicBezTo>
                <a:cubicBezTo>
                  <a:pt x="1122" y="772"/>
                  <a:pt x="1187" y="844"/>
                  <a:pt x="1307" y="844"/>
                </a:cubicBezTo>
                <a:cubicBezTo>
                  <a:pt x="1400" y="844"/>
                  <a:pt x="1450" y="801"/>
                  <a:pt x="1480" y="761"/>
                </a:cubicBezTo>
                <a:lnTo>
                  <a:pt x="1480" y="811"/>
                </a:lnTo>
                <a:cubicBezTo>
                  <a:pt x="1480" y="826"/>
                  <a:pt x="1486" y="832"/>
                  <a:pt x="1501" y="832"/>
                </a:cubicBezTo>
                <a:lnTo>
                  <a:pt x="1544" y="832"/>
                </a:lnTo>
                <a:close/>
                <a:moveTo>
                  <a:pt x="1322" y="770"/>
                </a:moveTo>
                <a:lnTo>
                  <a:pt x="1322" y="770"/>
                </a:lnTo>
                <a:cubicBezTo>
                  <a:pt x="1237" y="770"/>
                  <a:pt x="1213" y="719"/>
                  <a:pt x="1213" y="673"/>
                </a:cubicBezTo>
                <a:cubicBezTo>
                  <a:pt x="1213" y="615"/>
                  <a:pt x="1251" y="573"/>
                  <a:pt x="1355" y="573"/>
                </a:cubicBezTo>
                <a:cubicBezTo>
                  <a:pt x="1390" y="573"/>
                  <a:pt x="1444" y="578"/>
                  <a:pt x="1474" y="592"/>
                </a:cubicBezTo>
                <a:lnTo>
                  <a:pt x="1474" y="690"/>
                </a:lnTo>
                <a:cubicBezTo>
                  <a:pt x="1435" y="747"/>
                  <a:pt x="1380" y="770"/>
                  <a:pt x="1322" y="770"/>
                </a:cubicBezTo>
                <a:close/>
                <a:moveTo>
                  <a:pt x="2155" y="888"/>
                </a:moveTo>
                <a:lnTo>
                  <a:pt x="2155" y="888"/>
                </a:lnTo>
                <a:cubicBezTo>
                  <a:pt x="2155" y="790"/>
                  <a:pt x="2075" y="746"/>
                  <a:pt x="1974" y="746"/>
                </a:cubicBezTo>
                <a:lnTo>
                  <a:pt x="1834" y="746"/>
                </a:lnTo>
                <a:cubicBezTo>
                  <a:pt x="1766" y="746"/>
                  <a:pt x="1760" y="726"/>
                  <a:pt x="1760" y="709"/>
                </a:cubicBezTo>
                <a:cubicBezTo>
                  <a:pt x="1760" y="688"/>
                  <a:pt x="1771" y="666"/>
                  <a:pt x="1794" y="644"/>
                </a:cubicBezTo>
                <a:cubicBezTo>
                  <a:pt x="1820" y="653"/>
                  <a:pt x="1850" y="658"/>
                  <a:pt x="1884" y="658"/>
                </a:cubicBezTo>
                <a:cubicBezTo>
                  <a:pt x="2037" y="658"/>
                  <a:pt x="2094" y="559"/>
                  <a:pt x="2094" y="460"/>
                </a:cubicBezTo>
                <a:cubicBezTo>
                  <a:pt x="2094" y="409"/>
                  <a:pt x="2079" y="369"/>
                  <a:pt x="2039" y="335"/>
                </a:cubicBezTo>
                <a:cubicBezTo>
                  <a:pt x="2062" y="341"/>
                  <a:pt x="2098" y="346"/>
                  <a:pt x="2127" y="346"/>
                </a:cubicBezTo>
                <a:cubicBezTo>
                  <a:pt x="2141" y="346"/>
                  <a:pt x="2148" y="340"/>
                  <a:pt x="2148" y="325"/>
                </a:cubicBezTo>
                <a:lnTo>
                  <a:pt x="2148" y="296"/>
                </a:lnTo>
                <a:cubicBezTo>
                  <a:pt x="2148" y="281"/>
                  <a:pt x="2142" y="275"/>
                  <a:pt x="2127" y="275"/>
                </a:cubicBezTo>
                <a:lnTo>
                  <a:pt x="1958" y="275"/>
                </a:lnTo>
                <a:cubicBezTo>
                  <a:pt x="1937" y="268"/>
                  <a:pt x="1913" y="264"/>
                  <a:pt x="1881" y="264"/>
                </a:cubicBezTo>
                <a:cubicBezTo>
                  <a:pt x="1736" y="264"/>
                  <a:pt x="1677" y="362"/>
                  <a:pt x="1677" y="462"/>
                </a:cubicBezTo>
                <a:cubicBezTo>
                  <a:pt x="1677" y="522"/>
                  <a:pt x="1699" y="584"/>
                  <a:pt x="1754" y="622"/>
                </a:cubicBezTo>
                <a:cubicBezTo>
                  <a:pt x="1719" y="642"/>
                  <a:pt x="1681" y="674"/>
                  <a:pt x="1681" y="724"/>
                </a:cubicBezTo>
                <a:cubicBezTo>
                  <a:pt x="1681" y="762"/>
                  <a:pt x="1702" y="788"/>
                  <a:pt x="1732" y="801"/>
                </a:cubicBezTo>
                <a:cubicBezTo>
                  <a:pt x="1677" y="823"/>
                  <a:pt x="1640" y="862"/>
                  <a:pt x="1640" y="922"/>
                </a:cubicBezTo>
                <a:cubicBezTo>
                  <a:pt x="1640" y="1020"/>
                  <a:pt x="1736" y="1076"/>
                  <a:pt x="1882" y="1076"/>
                </a:cubicBezTo>
                <a:cubicBezTo>
                  <a:pt x="2060" y="1076"/>
                  <a:pt x="2155" y="994"/>
                  <a:pt x="2155" y="888"/>
                </a:cubicBezTo>
                <a:close/>
                <a:moveTo>
                  <a:pt x="1728" y="911"/>
                </a:moveTo>
                <a:lnTo>
                  <a:pt x="1728" y="911"/>
                </a:lnTo>
                <a:cubicBezTo>
                  <a:pt x="1728" y="873"/>
                  <a:pt x="1747" y="841"/>
                  <a:pt x="1792" y="820"/>
                </a:cubicBezTo>
                <a:lnTo>
                  <a:pt x="1956" y="820"/>
                </a:lnTo>
                <a:cubicBezTo>
                  <a:pt x="2038" y="820"/>
                  <a:pt x="2065" y="854"/>
                  <a:pt x="2065" y="897"/>
                </a:cubicBezTo>
                <a:cubicBezTo>
                  <a:pt x="2065" y="960"/>
                  <a:pt x="2009" y="1011"/>
                  <a:pt x="1884" y="1011"/>
                </a:cubicBezTo>
                <a:cubicBezTo>
                  <a:pt x="1762" y="1011"/>
                  <a:pt x="1728" y="963"/>
                  <a:pt x="1728" y="911"/>
                </a:cubicBezTo>
                <a:close/>
                <a:moveTo>
                  <a:pt x="1766" y="461"/>
                </a:moveTo>
                <a:lnTo>
                  <a:pt x="1766" y="461"/>
                </a:lnTo>
                <a:cubicBezTo>
                  <a:pt x="1766" y="385"/>
                  <a:pt x="1808" y="328"/>
                  <a:pt x="1886" y="328"/>
                </a:cubicBezTo>
                <a:cubicBezTo>
                  <a:pt x="1964" y="328"/>
                  <a:pt x="2005" y="385"/>
                  <a:pt x="2005" y="461"/>
                </a:cubicBezTo>
                <a:cubicBezTo>
                  <a:pt x="2005" y="537"/>
                  <a:pt x="1964" y="593"/>
                  <a:pt x="1886" y="593"/>
                </a:cubicBezTo>
                <a:cubicBezTo>
                  <a:pt x="1808" y="593"/>
                  <a:pt x="1766" y="537"/>
                  <a:pt x="1766" y="461"/>
                </a:cubicBezTo>
                <a:close/>
                <a:moveTo>
                  <a:pt x="2300" y="832"/>
                </a:moveTo>
                <a:lnTo>
                  <a:pt x="2300" y="832"/>
                </a:lnTo>
                <a:cubicBezTo>
                  <a:pt x="2315" y="832"/>
                  <a:pt x="2320" y="826"/>
                  <a:pt x="2320" y="811"/>
                </a:cubicBezTo>
                <a:lnTo>
                  <a:pt x="2320" y="296"/>
                </a:lnTo>
                <a:cubicBezTo>
                  <a:pt x="2320" y="281"/>
                  <a:pt x="2315" y="275"/>
                  <a:pt x="2300" y="275"/>
                </a:cubicBezTo>
                <a:lnTo>
                  <a:pt x="2251" y="275"/>
                </a:lnTo>
                <a:cubicBezTo>
                  <a:pt x="2236" y="275"/>
                  <a:pt x="2230" y="281"/>
                  <a:pt x="2230" y="296"/>
                </a:cubicBezTo>
                <a:lnTo>
                  <a:pt x="2230" y="811"/>
                </a:lnTo>
                <a:cubicBezTo>
                  <a:pt x="2230" y="826"/>
                  <a:pt x="2236" y="832"/>
                  <a:pt x="2251" y="832"/>
                </a:cubicBezTo>
                <a:lnTo>
                  <a:pt x="2300" y="832"/>
                </a:lnTo>
                <a:close/>
                <a:moveTo>
                  <a:pt x="2337" y="74"/>
                </a:moveTo>
                <a:lnTo>
                  <a:pt x="2337" y="74"/>
                </a:lnTo>
                <a:cubicBezTo>
                  <a:pt x="2337" y="40"/>
                  <a:pt x="2314" y="12"/>
                  <a:pt x="2275" y="12"/>
                </a:cubicBezTo>
                <a:cubicBezTo>
                  <a:pt x="2237" y="12"/>
                  <a:pt x="2214" y="40"/>
                  <a:pt x="2214" y="74"/>
                </a:cubicBezTo>
                <a:cubicBezTo>
                  <a:pt x="2214" y="109"/>
                  <a:pt x="2237" y="137"/>
                  <a:pt x="2275" y="137"/>
                </a:cubicBezTo>
                <a:cubicBezTo>
                  <a:pt x="2314" y="137"/>
                  <a:pt x="2337" y="109"/>
                  <a:pt x="2337" y="74"/>
                </a:cubicBezTo>
                <a:close/>
                <a:moveTo>
                  <a:pt x="2528" y="832"/>
                </a:moveTo>
                <a:lnTo>
                  <a:pt x="2528" y="832"/>
                </a:lnTo>
                <a:cubicBezTo>
                  <a:pt x="2543" y="832"/>
                  <a:pt x="2549" y="826"/>
                  <a:pt x="2549" y="811"/>
                </a:cubicBezTo>
                <a:lnTo>
                  <a:pt x="2549" y="413"/>
                </a:lnTo>
                <a:cubicBezTo>
                  <a:pt x="2590" y="357"/>
                  <a:pt x="2648" y="339"/>
                  <a:pt x="2696" y="339"/>
                </a:cubicBezTo>
                <a:cubicBezTo>
                  <a:pt x="2795" y="339"/>
                  <a:pt x="2817" y="418"/>
                  <a:pt x="2817" y="483"/>
                </a:cubicBezTo>
                <a:lnTo>
                  <a:pt x="2817" y="811"/>
                </a:lnTo>
                <a:cubicBezTo>
                  <a:pt x="2817" y="826"/>
                  <a:pt x="2823" y="832"/>
                  <a:pt x="2838" y="832"/>
                </a:cubicBezTo>
                <a:lnTo>
                  <a:pt x="2887" y="832"/>
                </a:lnTo>
                <a:cubicBezTo>
                  <a:pt x="2902" y="832"/>
                  <a:pt x="2908" y="826"/>
                  <a:pt x="2908" y="811"/>
                </a:cubicBezTo>
                <a:lnTo>
                  <a:pt x="2908" y="475"/>
                </a:lnTo>
                <a:cubicBezTo>
                  <a:pt x="2908" y="361"/>
                  <a:pt x="2853" y="264"/>
                  <a:pt x="2715" y="264"/>
                </a:cubicBezTo>
                <a:cubicBezTo>
                  <a:pt x="2627" y="264"/>
                  <a:pt x="2575" y="303"/>
                  <a:pt x="2543" y="342"/>
                </a:cubicBezTo>
                <a:lnTo>
                  <a:pt x="2543" y="296"/>
                </a:lnTo>
                <a:cubicBezTo>
                  <a:pt x="2543" y="281"/>
                  <a:pt x="2538" y="275"/>
                  <a:pt x="2522" y="275"/>
                </a:cubicBezTo>
                <a:lnTo>
                  <a:pt x="2480" y="275"/>
                </a:lnTo>
                <a:cubicBezTo>
                  <a:pt x="2464" y="275"/>
                  <a:pt x="2459" y="281"/>
                  <a:pt x="2459" y="296"/>
                </a:cubicBezTo>
                <a:lnTo>
                  <a:pt x="2459" y="811"/>
                </a:lnTo>
                <a:cubicBezTo>
                  <a:pt x="2459" y="826"/>
                  <a:pt x="2464" y="832"/>
                  <a:pt x="2480" y="832"/>
                </a:cubicBezTo>
                <a:lnTo>
                  <a:pt x="2528" y="832"/>
                </a:lnTo>
                <a:close/>
                <a:moveTo>
                  <a:pt x="3428" y="832"/>
                </a:moveTo>
                <a:lnTo>
                  <a:pt x="3428" y="832"/>
                </a:lnTo>
                <a:cubicBezTo>
                  <a:pt x="3443" y="832"/>
                  <a:pt x="3449" y="826"/>
                  <a:pt x="3449" y="811"/>
                </a:cubicBezTo>
                <a:lnTo>
                  <a:pt x="3449" y="465"/>
                </a:lnTo>
                <a:cubicBezTo>
                  <a:pt x="3449" y="346"/>
                  <a:pt x="3387" y="264"/>
                  <a:pt x="3236" y="264"/>
                </a:cubicBezTo>
                <a:cubicBezTo>
                  <a:pt x="3158" y="264"/>
                  <a:pt x="3087" y="286"/>
                  <a:pt x="3040" y="325"/>
                </a:cubicBezTo>
                <a:cubicBezTo>
                  <a:pt x="3029" y="333"/>
                  <a:pt x="3028" y="344"/>
                  <a:pt x="3035" y="355"/>
                </a:cubicBezTo>
                <a:lnTo>
                  <a:pt x="3054" y="382"/>
                </a:lnTo>
                <a:cubicBezTo>
                  <a:pt x="3063" y="395"/>
                  <a:pt x="3070" y="396"/>
                  <a:pt x="3083" y="386"/>
                </a:cubicBezTo>
                <a:cubicBezTo>
                  <a:pt x="3122" y="355"/>
                  <a:pt x="3177" y="340"/>
                  <a:pt x="3228" y="340"/>
                </a:cubicBezTo>
                <a:cubicBezTo>
                  <a:pt x="3338" y="340"/>
                  <a:pt x="3359" y="411"/>
                  <a:pt x="3359" y="479"/>
                </a:cubicBezTo>
                <a:lnTo>
                  <a:pt x="3359" y="526"/>
                </a:lnTo>
                <a:cubicBezTo>
                  <a:pt x="3329" y="513"/>
                  <a:pt x="3282" y="504"/>
                  <a:pt x="3228" y="504"/>
                </a:cubicBezTo>
                <a:cubicBezTo>
                  <a:pt x="3074" y="504"/>
                  <a:pt x="3006" y="578"/>
                  <a:pt x="3006" y="675"/>
                </a:cubicBezTo>
                <a:cubicBezTo>
                  <a:pt x="3006" y="772"/>
                  <a:pt x="3071" y="844"/>
                  <a:pt x="3192" y="844"/>
                </a:cubicBezTo>
                <a:cubicBezTo>
                  <a:pt x="3284" y="844"/>
                  <a:pt x="3334" y="801"/>
                  <a:pt x="3364" y="761"/>
                </a:cubicBezTo>
                <a:lnTo>
                  <a:pt x="3364" y="811"/>
                </a:lnTo>
                <a:cubicBezTo>
                  <a:pt x="3364" y="826"/>
                  <a:pt x="3370" y="832"/>
                  <a:pt x="3385" y="832"/>
                </a:cubicBezTo>
                <a:lnTo>
                  <a:pt x="3428" y="832"/>
                </a:lnTo>
                <a:close/>
                <a:moveTo>
                  <a:pt x="3207" y="770"/>
                </a:moveTo>
                <a:lnTo>
                  <a:pt x="3207" y="770"/>
                </a:lnTo>
                <a:cubicBezTo>
                  <a:pt x="3121" y="770"/>
                  <a:pt x="3098" y="719"/>
                  <a:pt x="3098" y="673"/>
                </a:cubicBezTo>
                <a:cubicBezTo>
                  <a:pt x="3098" y="615"/>
                  <a:pt x="3135" y="573"/>
                  <a:pt x="3239" y="573"/>
                </a:cubicBezTo>
                <a:cubicBezTo>
                  <a:pt x="3274" y="573"/>
                  <a:pt x="3329" y="578"/>
                  <a:pt x="3359" y="592"/>
                </a:cubicBezTo>
                <a:lnTo>
                  <a:pt x="3359" y="690"/>
                </a:lnTo>
                <a:cubicBezTo>
                  <a:pt x="3319" y="747"/>
                  <a:pt x="3265" y="770"/>
                  <a:pt x="3207" y="770"/>
                </a:cubicBezTo>
                <a:close/>
                <a:moveTo>
                  <a:pt x="3608" y="346"/>
                </a:moveTo>
                <a:lnTo>
                  <a:pt x="3608" y="346"/>
                </a:lnTo>
                <a:lnTo>
                  <a:pt x="3608" y="676"/>
                </a:lnTo>
                <a:cubicBezTo>
                  <a:pt x="3608" y="799"/>
                  <a:pt x="3663" y="844"/>
                  <a:pt x="3760" y="844"/>
                </a:cubicBezTo>
                <a:cubicBezTo>
                  <a:pt x="3798" y="844"/>
                  <a:pt x="3834" y="837"/>
                  <a:pt x="3867" y="818"/>
                </a:cubicBezTo>
                <a:cubicBezTo>
                  <a:pt x="3878" y="811"/>
                  <a:pt x="3882" y="802"/>
                  <a:pt x="3876" y="788"/>
                </a:cubicBezTo>
                <a:lnTo>
                  <a:pt x="3863" y="758"/>
                </a:lnTo>
                <a:cubicBezTo>
                  <a:pt x="3858" y="745"/>
                  <a:pt x="3851" y="743"/>
                  <a:pt x="3838" y="750"/>
                </a:cubicBezTo>
                <a:cubicBezTo>
                  <a:pt x="3818" y="761"/>
                  <a:pt x="3797" y="768"/>
                  <a:pt x="3772" y="768"/>
                </a:cubicBezTo>
                <a:cubicBezTo>
                  <a:pt x="3717" y="768"/>
                  <a:pt x="3699" y="734"/>
                  <a:pt x="3699" y="673"/>
                </a:cubicBezTo>
                <a:lnTo>
                  <a:pt x="3699" y="346"/>
                </a:lnTo>
                <a:lnTo>
                  <a:pt x="3856" y="346"/>
                </a:lnTo>
                <a:cubicBezTo>
                  <a:pt x="3871" y="346"/>
                  <a:pt x="3877" y="340"/>
                  <a:pt x="3877" y="325"/>
                </a:cubicBezTo>
                <a:lnTo>
                  <a:pt x="3877" y="296"/>
                </a:lnTo>
                <a:cubicBezTo>
                  <a:pt x="3877" y="281"/>
                  <a:pt x="3871" y="275"/>
                  <a:pt x="3856" y="275"/>
                </a:cubicBezTo>
                <a:lnTo>
                  <a:pt x="3699" y="275"/>
                </a:lnTo>
                <a:lnTo>
                  <a:pt x="3699" y="146"/>
                </a:lnTo>
                <a:cubicBezTo>
                  <a:pt x="3699" y="131"/>
                  <a:pt x="3693" y="125"/>
                  <a:pt x="3678" y="125"/>
                </a:cubicBezTo>
                <a:lnTo>
                  <a:pt x="3629" y="125"/>
                </a:lnTo>
                <a:cubicBezTo>
                  <a:pt x="3614" y="125"/>
                  <a:pt x="3608" y="131"/>
                  <a:pt x="3608" y="146"/>
                </a:cubicBezTo>
                <a:lnTo>
                  <a:pt x="3608" y="275"/>
                </a:lnTo>
                <a:lnTo>
                  <a:pt x="3534" y="275"/>
                </a:lnTo>
                <a:cubicBezTo>
                  <a:pt x="3519" y="275"/>
                  <a:pt x="3513" y="281"/>
                  <a:pt x="3513" y="296"/>
                </a:cubicBezTo>
                <a:lnTo>
                  <a:pt x="3513" y="325"/>
                </a:lnTo>
                <a:cubicBezTo>
                  <a:pt x="3513" y="340"/>
                  <a:pt x="3519" y="346"/>
                  <a:pt x="3534" y="346"/>
                </a:cubicBezTo>
                <a:lnTo>
                  <a:pt x="3608" y="346"/>
                </a:lnTo>
                <a:close/>
                <a:moveTo>
                  <a:pt x="4030" y="832"/>
                </a:moveTo>
                <a:lnTo>
                  <a:pt x="4030" y="832"/>
                </a:lnTo>
                <a:cubicBezTo>
                  <a:pt x="4045" y="832"/>
                  <a:pt x="4051" y="826"/>
                  <a:pt x="4051" y="811"/>
                </a:cubicBezTo>
                <a:lnTo>
                  <a:pt x="4051" y="296"/>
                </a:lnTo>
                <a:cubicBezTo>
                  <a:pt x="4051" y="281"/>
                  <a:pt x="4045" y="275"/>
                  <a:pt x="4030" y="275"/>
                </a:cubicBezTo>
                <a:lnTo>
                  <a:pt x="3982" y="275"/>
                </a:lnTo>
                <a:cubicBezTo>
                  <a:pt x="3967" y="275"/>
                  <a:pt x="3961" y="281"/>
                  <a:pt x="3961" y="296"/>
                </a:cubicBezTo>
                <a:lnTo>
                  <a:pt x="3961" y="811"/>
                </a:lnTo>
                <a:cubicBezTo>
                  <a:pt x="3961" y="826"/>
                  <a:pt x="3967" y="832"/>
                  <a:pt x="3982" y="832"/>
                </a:cubicBezTo>
                <a:lnTo>
                  <a:pt x="4030" y="832"/>
                </a:lnTo>
                <a:close/>
                <a:moveTo>
                  <a:pt x="4068" y="74"/>
                </a:moveTo>
                <a:lnTo>
                  <a:pt x="4068" y="74"/>
                </a:lnTo>
                <a:cubicBezTo>
                  <a:pt x="4068" y="40"/>
                  <a:pt x="4044" y="12"/>
                  <a:pt x="4006" y="12"/>
                </a:cubicBezTo>
                <a:cubicBezTo>
                  <a:pt x="3968" y="12"/>
                  <a:pt x="3945" y="40"/>
                  <a:pt x="3945" y="74"/>
                </a:cubicBezTo>
                <a:cubicBezTo>
                  <a:pt x="3945" y="109"/>
                  <a:pt x="3968" y="137"/>
                  <a:pt x="4006" y="137"/>
                </a:cubicBezTo>
                <a:cubicBezTo>
                  <a:pt x="4044" y="137"/>
                  <a:pt x="4068" y="109"/>
                  <a:pt x="4068" y="74"/>
                </a:cubicBezTo>
                <a:close/>
                <a:moveTo>
                  <a:pt x="4248" y="554"/>
                </a:moveTo>
                <a:lnTo>
                  <a:pt x="4248" y="554"/>
                </a:lnTo>
                <a:cubicBezTo>
                  <a:pt x="4248" y="439"/>
                  <a:pt x="4295" y="335"/>
                  <a:pt x="4411" y="335"/>
                </a:cubicBezTo>
                <a:cubicBezTo>
                  <a:pt x="4527" y="335"/>
                  <a:pt x="4573" y="439"/>
                  <a:pt x="4573" y="554"/>
                </a:cubicBezTo>
                <a:cubicBezTo>
                  <a:pt x="4573" y="668"/>
                  <a:pt x="4527" y="772"/>
                  <a:pt x="4411" y="772"/>
                </a:cubicBezTo>
                <a:cubicBezTo>
                  <a:pt x="4295" y="772"/>
                  <a:pt x="4248" y="668"/>
                  <a:pt x="4248" y="554"/>
                </a:cubicBezTo>
                <a:close/>
                <a:moveTo>
                  <a:pt x="4667" y="554"/>
                </a:moveTo>
                <a:lnTo>
                  <a:pt x="4667" y="554"/>
                </a:lnTo>
                <a:cubicBezTo>
                  <a:pt x="4667" y="404"/>
                  <a:pt x="4593" y="264"/>
                  <a:pt x="4411" y="264"/>
                </a:cubicBezTo>
                <a:cubicBezTo>
                  <a:pt x="4232" y="264"/>
                  <a:pt x="4155" y="404"/>
                  <a:pt x="4155" y="554"/>
                </a:cubicBezTo>
                <a:cubicBezTo>
                  <a:pt x="4155" y="703"/>
                  <a:pt x="4229" y="844"/>
                  <a:pt x="4411" y="844"/>
                </a:cubicBezTo>
                <a:cubicBezTo>
                  <a:pt x="4590" y="844"/>
                  <a:pt x="4667" y="703"/>
                  <a:pt x="4667" y="554"/>
                </a:cubicBezTo>
                <a:close/>
                <a:moveTo>
                  <a:pt x="4844" y="832"/>
                </a:moveTo>
                <a:lnTo>
                  <a:pt x="4844" y="832"/>
                </a:lnTo>
                <a:cubicBezTo>
                  <a:pt x="4859" y="832"/>
                  <a:pt x="4864" y="826"/>
                  <a:pt x="4864" y="811"/>
                </a:cubicBezTo>
                <a:lnTo>
                  <a:pt x="4864" y="413"/>
                </a:lnTo>
                <a:cubicBezTo>
                  <a:pt x="4905" y="357"/>
                  <a:pt x="4963" y="339"/>
                  <a:pt x="5012" y="339"/>
                </a:cubicBezTo>
                <a:cubicBezTo>
                  <a:pt x="5110" y="339"/>
                  <a:pt x="5132" y="418"/>
                  <a:pt x="5132" y="483"/>
                </a:cubicBezTo>
                <a:lnTo>
                  <a:pt x="5132" y="811"/>
                </a:lnTo>
                <a:cubicBezTo>
                  <a:pt x="5132" y="826"/>
                  <a:pt x="5138" y="832"/>
                  <a:pt x="5153" y="832"/>
                </a:cubicBezTo>
                <a:lnTo>
                  <a:pt x="5202" y="832"/>
                </a:lnTo>
                <a:cubicBezTo>
                  <a:pt x="5217" y="832"/>
                  <a:pt x="5223" y="826"/>
                  <a:pt x="5223" y="811"/>
                </a:cubicBezTo>
                <a:lnTo>
                  <a:pt x="5223" y="475"/>
                </a:lnTo>
                <a:cubicBezTo>
                  <a:pt x="5223" y="361"/>
                  <a:pt x="5168" y="264"/>
                  <a:pt x="5030" y="264"/>
                </a:cubicBezTo>
                <a:cubicBezTo>
                  <a:pt x="4942" y="264"/>
                  <a:pt x="4890" y="303"/>
                  <a:pt x="4859" y="342"/>
                </a:cubicBezTo>
                <a:lnTo>
                  <a:pt x="4859" y="296"/>
                </a:lnTo>
                <a:cubicBezTo>
                  <a:pt x="4859" y="281"/>
                  <a:pt x="4853" y="275"/>
                  <a:pt x="4838" y="275"/>
                </a:cubicBezTo>
                <a:lnTo>
                  <a:pt x="4795" y="275"/>
                </a:lnTo>
                <a:cubicBezTo>
                  <a:pt x="4780" y="275"/>
                  <a:pt x="4774" y="281"/>
                  <a:pt x="4774" y="296"/>
                </a:cubicBezTo>
                <a:lnTo>
                  <a:pt x="4774" y="811"/>
                </a:lnTo>
                <a:cubicBezTo>
                  <a:pt x="4774" y="826"/>
                  <a:pt x="4780" y="832"/>
                  <a:pt x="4795" y="832"/>
                </a:cubicBezTo>
                <a:lnTo>
                  <a:pt x="4844" y="832"/>
                </a:lnTo>
                <a:close/>
                <a:moveTo>
                  <a:pt x="6024" y="832"/>
                </a:moveTo>
                <a:lnTo>
                  <a:pt x="6024" y="832"/>
                </a:lnTo>
                <a:cubicBezTo>
                  <a:pt x="6039" y="832"/>
                  <a:pt x="6045" y="826"/>
                  <a:pt x="6045" y="811"/>
                </a:cubicBezTo>
                <a:lnTo>
                  <a:pt x="6045" y="465"/>
                </a:lnTo>
                <a:cubicBezTo>
                  <a:pt x="6045" y="346"/>
                  <a:pt x="5983" y="264"/>
                  <a:pt x="5832" y="264"/>
                </a:cubicBezTo>
                <a:cubicBezTo>
                  <a:pt x="5754" y="264"/>
                  <a:pt x="5683" y="286"/>
                  <a:pt x="5636" y="325"/>
                </a:cubicBezTo>
                <a:cubicBezTo>
                  <a:pt x="5625" y="333"/>
                  <a:pt x="5624" y="344"/>
                  <a:pt x="5631" y="355"/>
                </a:cubicBezTo>
                <a:lnTo>
                  <a:pt x="5650" y="382"/>
                </a:lnTo>
                <a:cubicBezTo>
                  <a:pt x="5659" y="395"/>
                  <a:pt x="5666" y="396"/>
                  <a:pt x="5679" y="386"/>
                </a:cubicBezTo>
                <a:cubicBezTo>
                  <a:pt x="5718" y="355"/>
                  <a:pt x="5773" y="340"/>
                  <a:pt x="5824" y="340"/>
                </a:cubicBezTo>
                <a:cubicBezTo>
                  <a:pt x="5934" y="340"/>
                  <a:pt x="5955" y="411"/>
                  <a:pt x="5955" y="479"/>
                </a:cubicBezTo>
                <a:lnTo>
                  <a:pt x="5955" y="526"/>
                </a:lnTo>
                <a:cubicBezTo>
                  <a:pt x="5925" y="513"/>
                  <a:pt x="5878" y="504"/>
                  <a:pt x="5824" y="504"/>
                </a:cubicBezTo>
                <a:cubicBezTo>
                  <a:pt x="5671" y="504"/>
                  <a:pt x="5602" y="578"/>
                  <a:pt x="5602" y="675"/>
                </a:cubicBezTo>
                <a:cubicBezTo>
                  <a:pt x="5602" y="772"/>
                  <a:pt x="5667" y="844"/>
                  <a:pt x="5788" y="844"/>
                </a:cubicBezTo>
                <a:cubicBezTo>
                  <a:pt x="5881" y="844"/>
                  <a:pt x="5930" y="801"/>
                  <a:pt x="5961" y="761"/>
                </a:cubicBezTo>
                <a:lnTo>
                  <a:pt x="5961" y="811"/>
                </a:lnTo>
                <a:cubicBezTo>
                  <a:pt x="5961" y="826"/>
                  <a:pt x="5966" y="832"/>
                  <a:pt x="5981" y="832"/>
                </a:cubicBezTo>
                <a:lnTo>
                  <a:pt x="6024" y="832"/>
                </a:lnTo>
                <a:close/>
                <a:moveTo>
                  <a:pt x="5803" y="770"/>
                </a:moveTo>
                <a:lnTo>
                  <a:pt x="5803" y="770"/>
                </a:lnTo>
                <a:cubicBezTo>
                  <a:pt x="5717" y="770"/>
                  <a:pt x="5694" y="719"/>
                  <a:pt x="5694" y="673"/>
                </a:cubicBezTo>
                <a:cubicBezTo>
                  <a:pt x="5694" y="615"/>
                  <a:pt x="5731" y="573"/>
                  <a:pt x="5835" y="573"/>
                </a:cubicBezTo>
                <a:cubicBezTo>
                  <a:pt x="5870" y="573"/>
                  <a:pt x="5925" y="578"/>
                  <a:pt x="5955" y="592"/>
                </a:cubicBezTo>
                <a:lnTo>
                  <a:pt x="5955" y="690"/>
                </a:lnTo>
                <a:cubicBezTo>
                  <a:pt x="5915" y="747"/>
                  <a:pt x="5861" y="770"/>
                  <a:pt x="5803" y="770"/>
                </a:cubicBezTo>
                <a:close/>
                <a:moveTo>
                  <a:pt x="6204" y="346"/>
                </a:moveTo>
                <a:lnTo>
                  <a:pt x="6204" y="346"/>
                </a:lnTo>
                <a:lnTo>
                  <a:pt x="6204" y="676"/>
                </a:lnTo>
                <a:cubicBezTo>
                  <a:pt x="6204" y="799"/>
                  <a:pt x="6259" y="844"/>
                  <a:pt x="6356" y="844"/>
                </a:cubicBezTo>
                <a:cubicBezTo>
                  <a:pt x="6395" y="844"/>
                  <a:pt x="6431" y="837"/>
                  <a:pt x="6463" y="818"/>
                </a:cubicBezTo>
                <a:cubicBezTo>
                  <a:pt x="6475" y="811"/>
                  <a:pt x="6478" y="802"/>
                  <a:pt x="6472" y="788"/>
                </a:cubicBezTo>
                <a:lnTo>
                  <a:pt x="6460" y="758"/>
                </a:lnTo>
                <a:cubicBezTo>
                  <a:pt x="6454" y="745"/>
                  <a:pt x="6447" y="743"/>
                  <a:pt x="6434" y="750"/>
                </a:cubicBezTo>
                <a:cubicBezTo>
                  <a:pt x="6414" y="761"/>
                  <a:pt x="6393" y="768"/>
                  <a:pt x="6368" y="768"/>
                </a:cubicBezTo>
                <a:cubicBezTo>
                  <a:pt x="6313" y="768"/>
                  <a:pt x="6295" y="734"/>
                  <a:pt x="6295" y="673"/>
                </a:cubicBezTo>
                <a:lnTo>
                  <a:pt x="6295" y="346"/>
                </a:lnTo>
                <a:lnTo>
                  <a:pt x="6453" y="346"/>
                </a:lnTo>
                <a:cubicBezTo>
                  <a:pt x="6468" y="346"/>
                  <a:pt x="6473" y="340"/>
                  <a:pt x="6473" y="325"/>
                </a:cubicBezTo>
                <a:lnTo>
                  <a:pt x="6473" y="296"/>
                </a:lnTo>
                <a:cubicBezTo>
                  <a:pt x="6473" y="281"/>
                  <a:pt x="6468" y="275"/>
                  <a:pt x="6453" y="275"/>
                </a:cubicBezTo>
                <a:lnTo>
                  <a:pt x="6295" y="275"/>
                </a:lnTo>
                <a:lnTo>
                  <a:pt x="6295" y="146"/>
                </a:lnTo>
                <a:cubicBezTo>
                  <a:pt x="6295" y="131"/>
                  <a:pt x="6289" y="125"/>
                  <a:pt x="6274" y="125"/>
                </a:cubicBezTo>
                <a:lnTo>
                  <a:pt x="6225" y="125"/>
                </a:lnTo>
                <a:cubicBezTo>
                  <a:pt x="6210" y="125"/>
                  <a:pt x="6204" y="131"/>
                  <a:pt x="6204" y="146"/>
                </a:cubicBezTo>
                <a:lnTo>
                  <a:pt x="6204" y="275"/>
                </a:lnTo>
                <a:lnTo>
                  <a:pt x="6130" y="275"/>
                </a:lnTo>
                <a:cubicBezTo>
                  <a:pt x="6115" y="275"/>
                  <a:pt x="6109" y="281"/>
                  <a:pt x="6109" y="296"/>
                </a:cubicBezTo>
                <a:lnTo>
                  <a:pt x="6109" y="325"/>
                </a:lnTo>
                <a:cubicBezTo>
                  <a:pt x="6109" y="340"/>
                  <a:pt x="6115" y="346"/>
                  <a:pt x="6130" y="346"/>
                </a:cubicBezTo>
                <a:lnTo>
                  <a:pt x="6204" y="346"/>
                </a:lnTo>
                <a:close/>
                <a:moveTo>
                  <a:pt x="7502" y="275"/>
                </a:moveTo>
                <a:lnTo>
                  <a:pt x="7502" y="275"/>
                </a:lnTo>
                <a:cubicBezTo>
                  <a:pt x="7487" y="275"/>
                  <a:pt x="7480" y="281"/>
                  <a:pt x="7478" y="296"/>
                </a:cubicBezTo>
                <a:cubicBezTo>
                  <a:pt x="7451" y="447"/>
                  <a:pt x="7398" y="628"/>
                  <a:pt x="7350" y="741"/>
                </a:cubicBezTo>
                <a:cubicBezTo>
                  <a:pt x="7298" y="628"/>
                  <a:pt x="7241" y="447"/>
                  <a:pt x="7214" y="296"/>
                </a:cubicBezTo>
                <a:cubicBezTo>
                  <a:pt x="7211" y="281"/>
                  <a:pt x="7204" y="275"/>
                  <a:pt x="7189" y="275"/>
                </a:cubicBezTo>
                <a:lnTo>
                  <a:pt x="7150" y="275"/>
                </a:lnTo>
                <a:cubicBezTo>
                  <a:pt x="7135" y="275"/>
                  <a:pt x="7128" y="281"/>
                  <a:pt x="7125" y="296"/>
                </a:cubicBezTo>
                <a:cubicBezTo>
                  <a:pt x="7099" y="447"/>
                  <a:pt x="7042" y="628"/>
                  <a:pt x="6990" y="741"/>
                </a:cubicBezTo>
                <a:cubicBezTo>
                  <a:pt x="6942" y="628"/>
                  <a:pt x="6889" y="447"/>
                  <a:pt x="6862" y="296"/>
                </a:cubicBezTo>
                <a:cubicBezTo>
                  <a:pt x="6860" y="281"/>
                  <a:pt x="6853" y="275"/>
                  <a:pt x="6838" y="275"/>
                </a:cubicBezTo>
                <a:lnTo>
                  <a:pt x="6788" y="275"/>
                </a:lnTo>
                <a:cubicBezTo>
                  <a:pt x="6776" y="275"/>
                  <a:pt x="6770" y="281"/>
                  <a:pt x="6770" y="290"/>
                </a:cubicBezTo>
                <a:cubicBezTo>
                  <a:pt x="6770" y="295"/>
                  <a:pt x="6772" y="301"/>
                  <a:pt x="6773" y="306"/>
                </a:cubicBezTo>
                <a:cubicBezTo>
                  <a:pt x="6808" y="483"/>
                  <a:pt x="6877" y="688"/>
                  <a:pt x="6935" y="813"/>
                </a:cubicBezTo>
                <a:cubicBezTo>
                  <a:pt x="6941" y="826"/>
                  <a:pt x="6950" y="832"/>
                  <a:pt x="6965" y="832"/>
                </a:cubicBezTo>
                <a:lnTo>
                  <a:pt x="7011" y="832"/>
                </a:lnTo>
                <a:cubicBezTo>
                  <a:pt x="7026" y="832"/>
                  <a:pt x="7034" y="826"/>
                  <a:pt x="7040" y="812"/>
                </a:cubicBezTo>
                <a:cubicBezTo>
                  <a:pt x="7104" y="659"/>
                  <a:pt x="7147" y="533"/>
                  <a:pt x="7169" y="412"/>
                </a:cubicBezTo>
                <a:cubicBezTo>
                  <a:pt x="7193" y="533"/>
                  <a:pt x="7234" y="659"/>
                  <a:pt x="7301" y="813"/>
                </a:cubicBezTo>
                <a:cubicBezTo>
                  <a:pt x="7306" y="826"/>
                  <a:pt x="7314" y="832"/>
                  <a:pt x="7330" y="832"/>
                </a:cubicBezTo>
                <a:lnTo>
                  <a:pt x="7374" y="832"/>
                </a:lnTo>
                <a:cubicBezTo>
                  <a:pt x="7389" y="832"/>
                  <a:pt x="7398" y="825"/>
                  <a:pt x="7404" y="813"/>
                </a:cubicBezTo>
                <a:cubicBezTo>
                  <a:pt x="7465" y="690"/>
                  <a:pt x="7531" y="483"/>
                  <a:pt x="7566" y="306"/>
                </a:cubicBezTo>
                <a:cubicBezTo>
                  <a:pt x="7567" y="301"/>
                  <a:pt x="7568" y="295"/>
                  <a:pt x="7568" y="290"/>
                </a:cubicBezTo>
                <a:cubicBezTo>
                  <a:pt x="7568" y="281"/>
                  <a:pt x="7563" y="275"/>
                  <a:pt x="7551" y="275"/>
                </a:cubicBezTo>
                <a:lnTo>
                  <a:pt x="7502" y="275"/>
                </a:lnTo>
                <a:close/>
                <a:moveTo>
                  <a:pt x="7705" y="554"/>
                </a:moveTo>
                <a:lnTo>
                  <a:pt x="7705" y="554"/>
                </a:lnTo>
                <a:cubicBezTo>
                  <a:pt x="7705" y="439"/>
                  <a:pt x="7752" y="335"/>
                  <a:pt x="7868" y="335"/>
                </a:cubicBezTo>
                <a:cubicBezTo>
                  <a:pt x="7984" y="335"/>
                  <a:pt x="8030" y="439"/>
                  <a:pt x="8030" y="554"/>
                </a:cubicBezTo>
                <a:cubicBezTo>
                  <a:pt x="8030" y="668"/>
                  <a:pt x="7984" y="772"/>
                  <a:pt x="7868" y="772"/>
                </a:cubicBezTo>
                <a:cubicBezTo>
                  <a:pt x="7752" y="772"/>
                  <a:pt x="7705" y="668"/>
                  <a:pt x="7705" y="554"/>
                </a:cubicBezTo>
                <a:close/>
                <a:moveTo>
                  <a:pt x="8124" y="554"/>
                </a:moveTo>
                <a:lnTo>
                  <a:pt x="8124" y="554"/>
                </a:lnTo>
                <a:cubicBezTo>
                  <a:pt x="8124" y="404"/>
                  <a:pt x="8050" y="264"/>
                  <a:pt x="7868" y="264"/>
                </a:cubicBezTo>
                <a:cubicBezTo>
                  <a:pt x="7689" y="264"/>
                  <a:pt x="7611" y="404"/>
                  <a:pt x="7611" y="554"/>
                </a:cubicBezTo>
                <a:cubicBezTo>
                  <a:pt x="7611" y="703"/>
                  <a:pt x="7686" y="844"/>
                  <a:pt x="7868" y="844"/>
                </a:cubicBezTo>
                <a:cubicBezTo>
                  <a:pt x="8046" y="844"/>
                  <a:pt x="8124" y="703"/>
                  <a:pt x="8124" y="554"/>
                </a:cubicBezTo>
                <a:close/>
                <a:moveTo>
                  <a:pt x="8300" y="832"/>
                </a:moveTo>
                <a:lnTo>
                  <a:pt x="8300" y="832"/>
                </a:lnTo>
                <a:cubicBezTo>
                  <a:pt x="8315" y="832"/>
                  <a:pt x="8321" y="826"/>
                  <a:pt x="8321" y="811"/>
                </a:cubicBezTo>
                <a:lnTo>
                  <a:pt x="8321" y="413"/>
                </a:lnTo>
                <a:cubicBezTo>
                  <a:pt x="8357" y="363"/>
                  <a:pt x="8410" y="346"/>
                  <a:pt x="8455" y="346"/>
                </a:cubicBezTo>
                <a:cubicBezTo>
                  <a:pt x="8471" y="346"/>
                  <a:pt x="8487" y="348"/>
                  <a:pt x="8503" y="353"/>
                </a:cubicBezTo>
                <a:cubicBezTo>
                  <a:pt x="8518" y="356"/>
                  <a:pt x="8524" y="353"/>
                  <a:pt x="8528" y="338"/>
                </a:cubicBezTo>
                <a:lnTo>
                  <a:pt x="8537" y="295"/>
                </a:lnTo>
                <a:cubicBezTo>
                  <a:pt x="8540" y="282"/>
                  <a:pt x="8535" y="273"/>
                  <a:pt x="8522" y="269"/>
                </a:cubicBezTo>
                <a:cubicBezTo>
                  <a:pt x="8506" y="265"/>
                  <a:pt x="8488" y="264"/>
                  <a:pt x="8473" y="264"/>
                </a:cubicBezTo>
                <a:cubicBezTo>
                  <a:pt x="8392" y="264"/>
                  <a:pt x="8347" y="308"/>
                  <a:pt x="8315" y="348"/>
                </a:cubicBezTo>
                <a:lnTo>
                  <a:pt x="8315" y="296"/>
                </a:lnTo>
                <a:cubicBezTo>
                  <a:pt x="8315" y="281"/>
                  <a:pt x="8310" y="275"/>
                  <a:pt x="8294" y="275"/>
                </a:cubicBezTo>
                <a:lnTo>
                  <a:pt x="8252" y="275"/>
                </a:lnTo>
                <a:cubicBezTo>
                  <a:pt x="8236" y="275"/>
                  <a:pt x="8231" y="281"/>
                  <a:pt x="8231" y="296"/>
                </a:cubicBezTo>
                <a:lnTo>
                  <a:pt x="8231" y="811"/>
                </a:lnTo>
                <a:cubicBezTo>
                  <a:pt x="8231" y="826"/>
                  <a:pt x="8236" y="832"/>
                  <a:pt x="8252" y="832"/>
                </a:cubicBezTo>
                <a:lnTo>
                  <a:pt x="8300" y="832"/>
                </a:lnTo>
                <a:close/>
                <a:moveTo>
                  <a:pt x="9044" y="832"/>
                </a:moveTo>
                <a:lnTo>
                  <a:pt x="9044" y="832"/>
                </a:lnTo>
                <a:cubicBezTo>
                  <a:pt x="9058" y="832"/>
                  <a:pt x="9061" y="825"/>
                  <a:pt x="9056" y="813"/>
                </a:cubicBezTo>
                <a:cubicBezTo>
                  <a:pt x="9009" y="716"/>
                  <a:pt x="8919" y="595"/>
                  <a:pt x="8833" y="515"/>
                </a:cubicBezTo>
                <a:cubicBezTo>
                  <a:pt x="8909" y="447"/>
                  <a:pt x="8978" y="369"/>
                  <a:pt x="9028" y="293"/>
                </a:cubicBezTo>
                <a:cubicBezTo>
                  <a:pt x="9035" y="282"/>
                  <a:pt x="9031" y="275"/>
                  <a:pt x="9018" y="275"/>
                </a:cubicBezTo>
                <a:lnTo>
                  <a:pt x="8962" y="275"/>
                </a:lnTo>
                <a:cubicBezTo>
                  <a:pt x="8945" y="275"/>
                  <a:pt x="8937" y="280"/>
                  <a:pt x="8928" y="293"/>
                </a:cubicBezTo>
                <a:cubicBezTo>
                  <a:pt x="8878" y="367"/>
                  <a:pt x="8789" y="465"/>
                  <a:pt x="8704" y="526"/>
                </a:cubicBezTo>
                <a:lnTo>
                  <a:pt x="8704" y="20"/>
                </a:lnTo>
                <a:cubicBezTo>
                  <a:pt x="8704" y="5"/>
                  <a:pt x="8698" y="0"/>
                  <a:pt x="8683" y="0"/>
                </a:cubicBezTo>
                <a:lnTo>
                  <a:pt x="8634" y="0"/>
                </a:lnTo>
                <a:cubicBezTo>
                  <a:pt x="8619" y="0"/>
                  <a:pt x="8614" y="5"/>
                  <a:pt x="8614" y="20"/>
                </a:cubicBezTo>
                <a:lnTo>
                  <a:pt x="8614" y="811"/>
                </a:lnTo>
                <a:cubicBezTo>
                  <a:pt x="8614" y="826"/>
                  <a:pt x="8619" y="832"/>
                  <a:pt x="8634" y="832"/>
                </a:cubicBezTo>
                <a:lnTo>
                  <a:pt x="8683" y="832"/>
                </a:lnTo>
                <a:cubicBezTo>
                  <a:pt x="8698" y="832"/>
                  <a:pt x="8704" y="826"/>
                  <a:pt x="8704" y="811"/>
                </a:cubicBezTo>
                <a:lnTo>
                  <a:pt x="8704" y="613"/>
                </a:lnTo>
                <a:cubicBezTo>
                  <a:pt x="8727" y="598"/>
                  <a:pt x="8750" y="581"/>
                  <a:pt x="8773" y="564"/>
                </a:cubicBezTo>
                <a:cubicBezTo>
                  <a:pt x="8846" y="634"/>
                  <a:pt x="8914" y="732"/>
                  <a:pt x="8958" y="813"/>
                </a:cubicBezTo>
                <a:cubicBezTo>
                  <a:pt x="8965" y="827"/>
                  <a:pt x="8973" y="832"/>
                  <a:pt x="8988" y="832"/>
                </a:cubicBezTo>
                <a:lnTo>
                  <a:pt x="9044" y="83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CA"/>
          </a:p>
        </p:txBody>
      </p:sp>
    </p:spTree>
    <p:extLst>
      <p:ext uri="{BB962C8B-B14F-4D97-AF65-F5344CB8AC3E}">
        <p14:creationId xmlns:p14="http://schemas.microsoft.com/office/powerpoint/2010/main" val="1753412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2">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41" y="-8587"/>
            <a:ext cx="12207234" cy="6874623"/>
          </a:xfrm>
          <a:prstGeom prst="rect">
            <a:avLst/>
          </a:prstGeom>
        </p:spPr>
      </p:pic>
      <p:sp>
        <p:nvSpPr>
          <p:cNvPr id="2" name="Title 1"/>
          <p:cNvSpPr>
            <a:spLocks noGrp="1"/>
          </p:cNvSpPr>
          <p:nvPr>
            <p:ph type="ctrTitle" hasCustomPrompt="1"/>
          </p:nvPr>
        </p:nvSpPr>
        <p:spPr>
          <a:xfrm>
            <a:off x="1624903" y="1649413"/>
            <a:ext cx="9000934" cy="1417468"/>
          </a:xfrm>
        </p:spPr>
        <p:txBody>
          <a:bodyPr anchor="t" anchorCtr="0">
            <a:noAutofit/>
          </a:bodyPr>
          <a:lstStyle>
            <a:lvl1pPr algn="l">
              <a:lnSpc>
                <a:spcPct val="90000"/>
              </a:lnSpc>
              <a:defRPr sz="4800">
                <a:solidFill>
                  <a:schemeClr val="accent2"/>
                </a:solidFill>
              </a:defRPr>
            </a:lvl1pPr>
          </a:lstStyle>
          <a:p>
            <a:r>
              <a:rPr lang="en-US" dirty="0"/>
              <a:t>Title Slide 2 Layout</a:t>
            </a:r>
            <a:endParaRPr lang="en-CA" dirty="0"/>
          </a:p>
        </p:txBody>
      </p:sp>
      <p:sp>
        <p:nvSpPr>
          <p:cNvPr id="4" name="Date Placeholder 3"/>
          <p:cNvSpPr>
            <a:spLocks noGrp="1"/>
          </p:cNvSpPr>
          <p:nvPr>
            <p:ph type="dt" sz="half" idx="10"/>
          </p:nvPr>
        </p:nvSpPr>
        <p:spPr>
          <a:xfrm>
            <a:off x="1627188" y="3072384"/>
            <a:ext cx="3979927" cy="254013"/>
          </a:xfrm>
        </p:spPr>
        <p:txBody>
          <a:bodyPr/>
          <a:lstStyle>
            <a:lvl1pPr algn="l">
              <a:defRPr sz="1300" b="1">
                <a:solidFill>
                  <a:schemeClr val="accent2"/>
                </a:solidFill>
              </a:defRPr>
            </a:lvl1pPr>
          </a:lstStyle>
          <a:p>
            <a:fld id="{36AF978F-3E4B-4FA5-9958-BF995B3F41E6}" type="datetime1">
              <a:rPr lang="en-US" smtClean="0"/>
              <a:t>9/29/2021</a:t>
            </a:fld>
            <a:endParaRPr lang="en-CA"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65760" y="365760"/>
            <a:ext cx="901153" cy="90115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629475" y="3383280"/>
            <a:ext cx="3977640" cy="1684307"/>
          </a:xfrm>
          <a:prstGeom prst="rect">
            <a:avLst/>
          </a:prstGeom>
          <a:noFill/>
        </p:spPr>
        <p:txBody>
          <a:bodyPr wrap="square" lIns="0" tIns="0" rIns="0" bIns="0" rtlCol="0">
            <a:spAutoFit/>
          </a:bodyPr>
          <a:lstStyle/>
          <a:p>
            <a:pPr>
              <a:lnSpc>
                <a:spcPct val="110000"/>
              </a:lnSpc>
            </a:pPr>
            <a:r>
              <a:rPr lang="en-CA" sz="800" b="1" dirty="0">
                <a:solidFill>
                  <a:schemeClr val="accent2"/>
                </a:solidFill>
              </a:rPr>
              <a:t>Confidential. Not to be copied, reproduced, or distributed without prior approval.</a:t>
            </a:r>
          </a:p>
          <a:p>
            <a:pPr>
              <a:lnSpc>
                <a:spcPct val="110000"/>
              </a:lnSpc>
            </a:pPr>
            <a:endParaRPr lang="en-CA" sz="800" b="1" dirty="0">
              <a:solidFill>
                <a:schemeClr val="accent2"/>
              </a:solidFill>
            </a:endParaRPr>
          </a:p>
          <a:p>
            <a:pPr>
              <a:lnSpc>
                <a:spcPct val="110000"/>
              </a:lnSpc>
            </a:pPr>
            <a:r>
              <a:rPr lang="en-CA" sz="800" b="1" dirty="0">
                <a:solidFill>
                  <a:schemeClr val="accent2"/>
                </a:solidFill>
              </a:rPr>
              <a:t>CAUTION CONCERNING FORWARD-LOOKING STATEMENTS:</a:t>
            </a:r>
          </a:p>
          <a:p>
            <a:pPr>
              <a:lnSpc>
                <a:spcPct val="110000"/>
              </a:lnSpc>
            </a:pPr>
            <a:r>
              <a:rPr lang="en-CA" sz="800" dirty="0">
                <a:solidFill>
                  <a:schemeClr val="accent2"/>
                </a:solidFill>
              </a:rPr>
              <a:t>This document contains "forward-looking statements" – that is, statements related to future events that by their nature address matters that are, to different degrees, uncertain. For details on the uncertainties that may cause our actual future results to be materially different than those expressed in our forward-looking statements, see </a:t>
            </a:r>
            <a:br>
              <a:rPr lang="en-CA" sz="800" dirty="0">
                <a:solidFill>
                  <a:schemeClr val="accent2"/>
                </a:solidFill>
              </a:rPr>
            </a:br>
            <a:r>
              <a:rPr lang="en-CA" sz="800" dirty="0">
                <a:solidFill>
                  <a:schemeClr val="accent2"/>
                </a:solidFill>
              </a:rPr>
              <a:t>http://www.ge.com/investor-relations/disclaimer-caution-concerning-forwardlooking-statements as well as our annual reports on Form 10-K and quarterly reports on Form 10-Q. We do not undertake to update our forward-looking statements. This document also includes certain forward-looking projected financial information that is based on current estimates and forecasts. Actual results could differ materially. to total risk-weighted assets.]</a:t>
            </a:r>
          </a:p>
        </p:txBody>
      </p:sp>
      <p:sp>
        <p:nvSpPr>
          <p:cNvPr id="7" name="TextBox 6"/>
          <p:cNvSpPr txBox="1"/>
          <p:nvPr/>
        </p:nvSpPr>
        <p:spPr>
          <a:xfrm>
            <a:off x="5820377" y="3383280"/>
            <a:ext cx="4800600" cy="3114122"/>
          </a:xfrm>
          <a:prstGeom prst="rect">
            <a:avLst/>
          </a:prstGeom>
          <a:noFill/>
        </p:spPr>
        <p:txBody>
          <a:bodyPr wrap="square" lIns="0" tIns="0" rIns="0" bIns="0" rtlCol="0">
            <a:spAutoFit/>
          </a:bodyPr>
          <a:lstStyle/>
          <a:p>
            <a:pPr>
              <a:lnSpc>
                <a:spcPct val="110000"/>
              </a:lnSpc>
            </a:pPr>
            <a:r>
              <a:rPr lang="en-CA" sz="800" b="1" dirty="0">
                <a:solidFill>
                  <a:schemeClr val="accent2"/>
                </a:solidFill>
              </a:rPr>
              <a:t>NON-GAAP FINANCIAL MEASURES:</a:t>
            </a:r>
          </a:p>
          <a:p>
            <a:pPr>
              <a:lnSpc>
                <a:spcPct val="110000"/>
              </a:lnSpc>
            </a:pPr>
            <a:r>
              <a:rPr lang="en-CA" sz="800" dirty="0">
                <a:solidFill>
                  <a:schemeClr val="accent2"/>
                </a:solidFill>
              </a:rPr>
              <a:t>In this document, we sometimes use information derived from consolidated financial data but not presented in our financial statements prepared in accordance with U.S. generally accepted accounting principles (GAAP). Certain of these data are considered “non-GAAP financial measures” under the U.S. Securities and Exchange Commission rules. These non-GAAP financial measures supplement our GAAP disclosures and should not be considered an alternative to the GAAP measure. The reasons we use these non-GAAP financial measures and the reconciliations to their most directly comparable GAAP financial measures are posted to the investor relations section of our website at www.ge.com. [We use non-GAAP financial measures including the following:</a:t>
            </a:r>
          </a:p>
          <a:p>
            <a:pPr>
              <a:lnSpc>
                <a:spcPct val="110000"/>
              </a:lnSpc>
            </a:pPr>
            <a:r>
              <a:rPr lang="en-CA" sz="800" dirty="0">
                <a:solidFill>
                  <a:schemeClr val="accent2"/>
                </a:solidFill>
              </a:rPr>
              <a:t>•  Operating earnings and EPS, which is earnings from continuing operations excluding non-service-related pension costs of our principal pension plans.</a:t>
            </a:r>
          </a:p>
          <a:p>
            <a:pPr>
              <a:lnSpc>
                <a:spcPct val="110000"/>
              </a:lnSpc>
            </a:pPr>
            <a:r>
              <a:rPr lang="en-CA" sz="800" dirty="0">
                <a:solidFill>
                  <a:schemeClr val="accent2"/>
                </a:solidFill>
              </a:rPr>
              <a:t>•  GE Industrial operating &amp; Verticals earnings and EPS, which is operating earnings of our industrial businesses and the GE Capital businesses that we expect to retain.</a:t>
            </a:r>
          </a:p>
          <a:p>
            <a:pPr>
              <a:lnSpc>
                <a:spcPct val="110000"/>
              </a:lnSpc>
            </a:pPr>
            <a:r>
              <a:rPr lang="en-CA" sz="800" dirty="0">
                <a:solidFill>
                  <a:schemeClr val="accent2"/>
                </a:solidFill>
              </a:rPr>
              <a:t>•  GE Industrial &amp; Verticals revenues, which is revenue of our industrial businesses and the GE Capital businesses that we expect to retain.</a:t>
            </a:r>
          </a:p>
          <a:p>
            <a:pPr>
              <a:lnSpc>
                <a:spcPct val="110000"/>
              </a:lnSpc>
            </a:pPr>
            <a:r>
              <a:rPr lang="en-CA" sz="800" dirty="0">
                <a:solidFill>
                  <a:schemeClr val="accent2"/>
                </a:solidFill>
              </a:rPr>
              <a:t>•  Industrial segment organic revenue, which is the sum of revenue from all of our industrial segments less the effects of acquisitions/dispositions and currency exchange.</a:t>
            </a:r>
          </a:p>
          <a:p>
            <a:pPr>
              <a:lnSpc>
                <a:spcPct val="110000"/>
              </a:lnSpc>
            </a:pPr>
            <a:r>
              <a:rPr lang="en-CA" sz="800" dirty="0">
                <a:solidFill>
                  <a:schemeClr val="accent2"/>
                </a:solidFill>
              </a:rPr>
              <a:t>•  Industrial segment organic operating profit, which is the sum of segment profit from all of our industrial segments less the effects of acquisitions/dispositions and currency exchange.</a:t>
            </a:r>
          </a:p>
          <a:p>
            <a:pPr>
              <a:lnSpc>
                <a:spcPct val="110000"/>
              </a:lnSpc>
            </a:pPr>
            <a:r>
              <a:rPr lang="en-CA" sz="800" dirty="0">
                <a:solidFill>
                  <a:schemeClr val="accent2"/>
                </a:solidFill>
              </a:rPr>
              <a:t>•  Industrial cash flows from operating activities (Industrial CFOA), which is GE’s cash flow from operating activities excluding dividends received from GE Capital.</a:t>
            </a:r>
          </a:p>
          <a:p>
            <a:pPr>
              <a:lnSpc>
                <a:spcPct val="110000"/>
              </a:lnSpc>
            </a:pPr>
            <a:r>
              <a:rPr lang="en-CA" sz="800" dirty="0">
                <a:solidFill>
                  <a:schemeClr val="accent2"/>
                </a:solidFill>
              </a:rPr>
              <a:t>•  Capital ending net investment (ENI), excluding liquidity, which is a measure we use to measure the size of our Capital segment.</a:t>
            </a:r>
          </a:p>
          <a:p>
            <a:pPr>
              <a:lnSpc>
                <a:spcPct val="110000"/>
              </a:lnSpc>
            </a:pPr>
            <a:r>
              <a:rPr lang="en-CA" sz="800" dirty="0">
                <a:solidFill>
                  <a:schemeClr val="accent2"/>
                </a:solidFill>
              </a:rPr>
              <a:t>•  GE Capital Tier 1 Common ratio estimate is a ratio of equity</a:t>
            </a:r>
          </a:p>
        </p:txBody>
      </p:sp>
      <p:sp>
        <p:nvSpPr>
          <p:cNvPr id="12" name="AutoShape 3"/>
          <p:cNvSpPr>
            <a:spLocks noChangeAspect="1" noChangeArrowheads="1" noTextEdit="1"/>
          </p:cNvSpPr>
          <p:nvPr userDrawn="1"/>
        </p:nvSpPr>
        <p:spPr bwMode="auto">
          <a:xfrm>
            <a:off x="365125" y="365125"/>
            <a:ext cx="90170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Tree>
    <p:extLst>
      <p:ext uri="{BB962C8B-B14F-4D97-AF65-F5344CB8AC3E}">
        <p14:creationId xmlns:p14="http://schemas.microsoft.com/office/powerpoint/2010/main" val="3023948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Monogram 1">
    <p:bg>
      <p:bgPr>
        <a:solidFill>
          <a:schemeClr val="bg1"/>
        </a:solidFill>
        <a:effectLst/>
      </p:bgPr>
    </p:bg>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18888" y="2185416"/>
            <a:ext cx="2542032" cy="2542032"/>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3"/>
          <p:cNvSpPr>
            <a:spLocks noChangeAspect="1" noChangeArrowheads="1" noTextEdit="1"/>
          </p:cNvSpPr>
          <p:nvPr userDrawn="1"/>
        </p:nvSpPr>
        <p:spPr bwMode="auto">
          <a:xfrm>
            <a:off x="4819650" y="2185988"/>
            <a:ext cx="2543175" cy="254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Tree>
    <p:extLst>
      <p:ext uri="{BB962C8B-B14F-4D97-AF65-F5344CB8AC3E}">
        <p14:creationId xmlns:p14="http://schemas.microsoft.com/office/powerpoint/2010/main" val="19351951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Monogram 2">
    <p:bg>
      <p:bgPr>
        <a:solidFill>
          <a:schemeClr val="accent1"/>
        </a:solidFill>
        <a:effectLst/>
      </p:bgPr>
    </p:bg>
    <p:spTree>
      <p:nvGrpSpPr>
        <p:cNvPr id="1" name=""/>
        <p:cNvGrpSpPr/>
        <p:nvPr/>
      </p:nvGrpSpPr>
      <p:grpSpPr>
        <a:xfrm>
          <a:off x="0" y="0"/>
          <a:ext cx="0" cy="0"/>
          <a:chOff x="0" y="0"/>
          <a:chExt cx="0" cy="0"/>
        </a:xfrm>
      </p:grpSpPr>
      <p:pic>
        <p:nvPicPr>
          <p:cNvPr id="3" name="Picture 3" descr="I:\Dockets\1421 SmallStuff GE PPT\Graphics\GEWhite.em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18888" y="2185416"/>
            <a:ext cx="2542032" cy="2542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59981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pic>
        <p:nvPicPr>
          <p:cNvPr id="7" name="Image 6" descr="background-pag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6917"/>
          </a:xfrm>
          <a:prstGeom prst="rect">
            <a:avLst/>
          </a:prstGeom>
        </p:spPr>
      </p:pic>
    </p:spTree>
    <p:extLst>
      <p:ext uri="{BB962C8B-B14F-4D97-AF65-F5344CB8AC3E}">
        <p14:creationId xmlns:p14="http://schemas.microsoft.com/office/powerpoint/2010/main" val="1651414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Abschnitts-&#10;überschrift">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27188" y="1649413"/>
            <a:ext cx="9000934" cy="2852737"/>
          </a:xfrm>
        </p:spPr>
        <p:txBody>
          <a:bodyPr anchor="t" anchorCtr="0">
            <a:noAutofit/>
          </a:bodyPr>
          <a:lstStyle>
            <a:lvl1pPr>
              <a:lnSpc>
                <a:spcPct val="90000"/>
              </a:lnSpc>
              <a:defRPr sz="4800">
                <a:solidFill>
                  <a:schemeClr val="bg1"/>
                </a:solidFill>
              </a:defRPr>
            </a:lvl1pPr>
          </a:lstStyle>
          <a:p>
            <a:r>
              <a:rPr lang="en-US" dirty="0"/>
              <a:t>Section Divider</a:t>
            </a:r>
            <a:endParaRPr lang="en-CA" dirty="0"/>
          </a:p>
        </p:txBody>
      </p:sp>
      <p:sp>
        <p:nvSpPr>
          <p:cNvPr id="4" name="Date Placeholder 3"/>
          <p:cNvSpPr>
            <a:spLocks noGrp="1"/>
          </p:cNvSpPr>
          <p:nvPr>
            <p:ph type="dt" sz="half" idx="10"/>
          </p:nvPr>
        </p:nvSpPr>
        <p:spPr/>
        <p:txBody>
          <a:bodyPr/>
          <a:lstStyle>
            <a:lvl1pPr>
              <a:defRPr>
                <a:solidFill>
                  <a:schemeClr val="bg1"/>
                </a:solidFill>
              </a:defRPr>
            </a:lvl1pPr>
          </a:lstStyle>
          <a:p>
            <a:fld id="{9ED31CE9-50FC-4F08-84FE-7003412F1C29}" type="datetime1">
              <a:rPr lang="en-US" smtClean="0"/>
              <a:t>9/29/2021</a:t>
            </a:fld>
            <a:endParaRPr lang="en-CA"/>
          </a:p>
        </p:txBody>
      </p:sp>
      <p:sp>
        <p:nvSpPr>
          <p:cNvPr id="5" name="Footer Placeholder 4"/>
          <p:cNvSpPr>
            <a:spLocks noGrp="1"/>
          </p:cNvSpPr>
          <p:nvPr>
            <p:ph type="ftr" sz="quarter" idx="11"/>
          </p:nvPr>
        </p:nvSpPr>
        <p:spPr/>
        <p:txBody>
          <a:bodyPr/>
          <a:lstStyle>
            <a:lvl1pPr>
              <a:defRPr>
                <a:solidFill>
                  <a:schemeClr val="bg1"/>
                </a:solidFill>
              </a:defRPr>
            </a:lvl1pPr>
          </a:lstStyle>
          <a:p>
            <a:r>
              <a:rPr lang="en-CA"/>
              <a:t>BIRD - Réunion Interne</a:t>
            </a:r>
            <a:endParaRPr lang="en-CA"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00E6A5BD-C011-4A45-AA3A-201790FB7F2B}" type="slidenum">
              <a:rPr lang="en-CA" smtClean="0"/>
              <a:pPr/>
              <a:t>‹#›</a:t>
            </a:fld>
            <a:endParaRPr lang="en-CA"/>
          </a:p>
        </p:txBody>
      </p:sp>
      <p:cxnSp>
        <p:nvCxnSpPr>
          <p:cNvPr id="7" name="Straight Connector 6"/>
          <p:cNvCxnSpPr/>
          <p:nvPr userDrawn="1"/>
        </p:nvCxnSpPr>
        <p:spPr>
          <a:xfrm>
            <a:off x="1627188" y="6410996"/>
            <a:ext cx="10115740"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379976" y="6475913"/>
            <a:ext cx="5157216" cy="184666"/>
          </a:xfrm>
          <a:prstGeom prst="rect">
            <a:avLst/>
          </a:prstGeom>
          <a:noFill/>
        </p:spPr>
        <p:txBody>
          <a:bodyPr wrap="square" lIns="0" tIns="0" rIns="0" bIns="0" rtlCol="0">
            <a:spAutoFit/>
          </a:bodyPr>
          <a:lstStyle/>
          <a:p>
            <a:r>
              <a:rPr lang="en-CA" sz="1200" dirty="0">
                <a:solidFill>
                  <a:schemeClr val="bg1"/>
                </a:solidFill>
              </a:rPr>
              <a:t>Confidential. Not to be copied, distributed, or reproduced without prior approval. </a:t>
            </a:r>
          </a:p>
        </p:txBody>
      </p:sp>
      <p:pic>
        <p:nvPicPr>
          <p:cNvPr id="10" name="Picture 3" descr="I:\Dockets\1421 SmallStuff GE PPT\Graphics\GEWhite.e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428" y="6345936"/>
            <a:ext cx="384048" cy="384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825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Divider Dark Image">
    <p:bg>
      <p:bgPr>
        <a:solidFill>
          <a:schemeClr val="bg2"/>
        </a:solidFill>
        <a:effectLst/>
      </p:bgPr>
    </p:bg>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9144" y="-9144"/>
            <a:ext cx="12207240" cy="6876288"/>
          </a:xfrm>
        </p:spPr>
        <p:txBody>
          <a:bodyPr/>
          <a:lstStyle/>
          <a:p>
            <a:r>
              <a:rPr lang="de-DE"/>
              <a:t>Bild durch Klicken auf Symbol hinzufügen</a:t>
            </a:r>
            <a:endParaRPr lang="en-CA"/>
          </a:p>
        </p:txBody>
      </p:sp>
      <p:sp>
        <p:nvSpPr>
          <p:cNvPr id="2" name="Title 1"/>
          <p:cNvSpPr>
            <a:spLocks noGrp="1"/>
          </p:cNvSpPr>
          <p:nvPr>
            <p:ph type="title" hasCustomPrompt="1"/>
          </p:nvPr>
        </p:nvSpPr>
        <p:spPr>
          <a:xfrm>
            <a:off x="1627188" y="219456"/>
            <a:ext cx="9004300" cy="914400"/>
          </a:xfrm>
        </p:spPr>
        <p:txBody>
          <a:bodyPr anchor="ctr" anchorCtr="0">
            <a:noAutofit/>
          </a:bodyPr>
          <a:lstStyle>
            <a:lvl1pPr>
              <a:lnSpc>
                <a:spcPct val="90000"/>
              </a:lnSpc>
              <a:defRPr sz="3600">
                <a:solidFill>
                  <a:schemeClr val="bg1"/>
                </a:solidFill>
              </a:defRPr>
            </a:lvl1pPr>
          </a:lstStyle>
          <a:p>
            <a:r>
              <a:rPr lang="en-US" dirty="0"/>
              <a:t>Section Divider Dark Image Layout</a:t>
            </a:r>
            <a:endParaRPr lang="en-CA" dirty="0"/>
          </a:p>
        </p:txBody>
      </p:sp>
    </p:spTree>
    <p:extLst>
      <p:ext uri="{BB962C8B-B14F-4D97-AF65-F5344CB8AC3E}">
        <p14:creationId xmlns:p14="http://schemas.microsoft.com/office/powerpoint/2010/main" val="2187823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ection Divider Light Image">
    <p:bg>
      <p:bgPr>
        <a:solidFill>
          <a:schemeClr val="bg2"/>
        </a:solidFill>
        <a:effectLst/>
      </p:bgPr>
    </p:bg>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9144" y="-9144"/>
            <a:ext cx="12207240" cy="6876288"/>
          </a:xfrm>
        </p:spPr>
        <p:txBody>
          <a:bodyPr/>
          <a:lstStyle/>
          <a:p>
            <a:r>
              <a:rPr lang="de-DE"/>
              <a:t>Bild durch Klicken auf Symbol hinzufügen</a:t>
            </a:r>
            <a:endParaRPr lang="en-CA"/>
          </a:p>
        </p:txBody>
      </p:sp>
      <p:sp>
        <p:nvSpPr>
          <p:cNvPr id="2" name="Title 1"/>
          <p:cNvSpPr>
            <a:spLocks noGrp="1"/>
          </p:cNvSpPr>
          <p:nvPr>
            <p:ph type="title" hasCustomPrompt="1"/>
          </p:nvPr>
        </p:nvSpPr>
        <p:spPr>
          <a:xfrm>
            <a:off x="1627188" y="219456"/>
            <a:ext cx="9004300" cy="914400"/>
          </a:xfrm>
        </p:spPr>
        <p:txBody>
          <a:bodyPr anchor="ctr" anchorCtr="0">
            <a:noAutofit/>
          </a:bodyPr>
          <a:lstStyle>
            <a:lvl1pPr>
              <a:lnSpc>
                <a:spcPct val="90000"/>
              </a:lnSpc>
              <a:defRPr sz="3600">
                <a:solidFill>
                  <a:schemeClr val="accent2"/>
                </a:solidFill>
              </a:defRPr>
            </a:lvl1pPr>
          </a:lstStyle>
          <a:p>
            <a:r>
              <a:rPr lang="en-US" dirty="0"/>
              <a:t>Section Divider Light Image Layout</a:t>
            </a:r>
            <a:endParaRPr lang="en-CA" dirty="0"/>
          </a:p>
        </p:txBody>
      </p:sp>
    </p:spTree>
    <p:extLst>
      <p:ext uri="{BB962C8B-B14F-4D97-AF65-F5344CB8AC3E}">
        <p14:creationId xmlns:p14="http://schemas.microsoft.com/office/powerpoint/2010/main" val="60125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 No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27188" y="219456"/>
            <a:ext cx="8997696" cy="914400"/>
          </a:xfrm>
        </p:spPr>
        <p:txBody>
          <a:bodyPr/>
          <a:lstStyle>
            <a:lvl1pPr>
              <a:defRPr/>
            </a:lvl1pPr>
          </a:lstStyle>
          <a:p>
            <a:r>
              <a:rPr lang="en-US" dirty="0"/>
              <a:t>Title and Content – No Rule Layout</a:t>
            </a:r>
            <a:endParaRPr lang="en-CA" dirty="0"/>
          </a:p>
        </p:txBody>
      </p:sp>
      <p:sp>
        <p:nvSpPr>
          <p:cNvPr id="4" name="Date Placeholder 3"/>
          <p:cNvSpPr>
            <a:spLocks noGrp="1"/>
          </p:cNvSpPr>
          <p:nvPr>
            <p:ph type="dt" sz="half" idx="10"/>
          </p:nvPr>
        </p:nvSpPr>
        <p:spPr/>
        <p:txBody>
          <a:bodyPr/>
          <a:lstStyle/>
          <a:p>
            <a:fld id="{2DB2D906-714E-488D-B152-4109281EA78E}" type="datetime1">
              <a:rPr lang="en-US" smtClean="0"/>
              <a:t>9/29/2021</a:t>
            </a:fld>
            <a:endParaRPr lang="en-CA"/>
          </a:p>
        </p:txBody>
      </p:sp>
      <p:sp>
        <p:nvSpPr>
          <p:cNvPr id="5" name="Footer Placeholder 4"/>
          <p:cNvSpPr>
            <a:spLocks noGrp="1"/>
          </p:cNvSpPr>
          <p:nvPr>
            <p:ph type="ftr" sz="quarter" idx="11"/>
          </p:nvPr>
        </p:nvSpPr>
        <p:spPr/>
        <p:txBody>
          <a:bodyPr/>
          <a:lstStyle/>
          <a:p>
            <a:r>
              <a:rPr lang="en-CA"/>
              <a:t>BIRD - Réunion Interne</a:t>
            </a:r>
          </a:p>
        </p:txBody>
      </p:sp>
      <p:sp>
        <p:nvSpPr>
          <p:cNvPr id="6" name="Slide Number Placeholder 5"/>
          <p:cNvSpPr>
            <a:spLocks noGrp="1"/>
          </p:cNvSpPr>
          <p:nvPr>
            <p:ph type="sldNum" sz="quarter" idx="12"/>
          </p:nvPr>
        </p:nvSpPr>
        <p:spPr/>
        <p:txBody>
          <a:bodyPr/>
          <a:lstStyle/>
          <a:p>
            <a:fld id="{00E6A5BD-C011-4A45-AA3A-201790FB7F2B}" type="slidenum">
              <a:rPr lang="en-CA" smtClean="0"/>
              <a:t>‹#›</a:t>
            </a:fld>
            <a:endParaRPr lang="en-CA"/>
          </a:p>
        </p:txBody>
      </p:sp>
      <p:sp>
        <p:nvSpPr>
          <p:cNvPr id="9" name="Text Placeholder 8"/>
          <p:cNvSpPr>
            <a:spLocks noGrp="1"/>
          </p:cNvSpPr>
          <p:nvPr>
            <p:ph type="body" sz="quarter" idx="13" hasCustomPrompt="1"/>
          </p:nvPr>
        </p:nvSpPr>
        <p:spPr>
          <a:xfrm>
            <a:off x="1627188" y="1133856"/>
            <a:ext cx="9004300" cy="338328"/>
          </a:xfrm>
        </p:spPr>
        <p:txBody>
          <a:bodyPr anchor="b" anchorCtr="0"/>
          <a:lstStyle>
            <a:lvl1pPr marL="0" indent="0">
              <a:lnSpc>
                <a:spcPct val="90000"/>
              </a:lnSpc>
              <a:spcBef>
                <a:spcPts val="0"/>
              </a:spcBef>
              <a:buFontTx/>
              <a:buNone/>
              <a:defRPr sz="1400" b="1"/>
            </a:lvl1pPr>
          </a:lstStyle>
          <a:p>
            <a:pPr lvl="0"/>
            <a:r>
              <a:rPr lang="en-US" dirty="0"/>
              <a:t>Subtitle</a:t>
            </a:r>
          </a:p>
        </p:txBody>
      </p:sp>
      <p:sp>
        <p:nvSpPr>
          <p:cNvPr id="12" name="Content Placeholder 11"/>
          <p:cNvSpPr>
            <a:spLocks noGrp="1"/>
          </p:cNvSpPr>
          <p:nvPr>
            <p:ph sz="quarter" idx="14"/>
          </p:nvPr>
        </p:nvSpPr>
        <p:spPr>
          <a:xfrm>
            <a:off x="1627188" y="1847088"/>
            <a:ext cx="9004300" cy="43434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spTree>
    <p:extLst>
      <p:ext uri="{BB962C8B-B14F-4D97-AF65-F5344CB8AC3E}">
        <p14:creationId xmlns:p14="http://schemas.microsoft.com/office/powerpoint/2010/main" val="752874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el und Inhal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27188" y="219456"/>
            <a:ext cx="8997696" cy="914400"/>
          </a:xfrm>
        </p:spPr>
        <p:txBody>
          <a:bodyPr/>
          <a:lstStyle>
            <a:lvl1pPr>
              <a:defRPr/>
            </a:lvl1pPr>
          </a:lstStyle>
          <a:p>
            <a:r>
              <a:rPr lang="en-US" dirty="0"/>
              <a:t>Title and Content Layout</a:t>
            </a:r>
            <a:endParaRPr lang="en-CA" dirty="0"/>
          </a:p>
        </p:txBody>
      </p:sp>
      <p:sp>
        <p:nvSpPr>
          <p:cNvPr id="4" name="Date Placeholder 3"/>
          <p:cNvSpPr>
            <a:spLocks noGrp="1"/>
          </p:cNvSpPr>
          <p:nvPr>
            <p:ph type="dt" sz="half" idx="10"/>
          </p:nvPr>
        </p:nvSpPr>
        <p:spPr/>
        <p:txBody>
          <a:bodyPr/>
          <a:lstStyle/>
          <a:p>
            <a:fld id="{1AD2834D-C940-4625-98FF-A11FFC933B1A}" type="datetime1">
              <a:rPr lang="en-US" smtClean="0"/>
              <a:t>9/29/2021</a:t>
            </a:fld>
            <a:endParaRPr lang="en-CA"/>
          </a:p>
        </p:txBody>
      </p:sp>
      <p:sp>
        <p:nvSpPr>
          <p:cNvPr id="5" name="Footer Placeholder 4"/>
          <p:cNvSpPr>
            <a:spLocks noGrp="1"/>
          </p:cNvSpPr>
          <p:nvPr>
            <p:ph type="ftr" sz="quarter" idx="11"/>
          </p:nvPr>
        </p:nvSpPr>
        <p:spPr/>
        <p:txBody>
          <a:bodyPr/>
          <a:lstStyle/>
          <a:p>
            <a:r>
              <a:rPr lang="en-CA"/>
              <a:t>BIRD - Réunion Interne</a:t>
            </a:r>
          </a:p>
        </p:txBody>
      </p:sp>
      <p:sp>
        <p:nvSpPr>
          <p:cNvPr id="6" name="Slide Number Placeholder 5"/>
          <p:cNvSpPr>
            <a:spLocks noGrp="1"/>
          </p:cNvSpPr>
          <p:nvPr>
            <p:ph type="sldNum" sz="quarter" idx="12"/>
          </p:nvPr>
        </p:nvSpPr>
        <p:spPr/>
        <p:txBody>
          <a:bodyPr/>
          <a:lstStyle/>
          <a:p>
            <a:fld id="{00E6A5BD-C011-4A45-AA3A-201790FB7F2B}" type="slidenum">
              <a:rPr lang="en-CA" smtClean="0"/>
              <a:t>‹#›</a:t>
            </a:fld>
            <a:endParaRPr lang="en-CA"/>
          </a:p>
        </p:txBody>
      </p:sp>
      <p:cxnSp>
        <p:nvCxnSpPr>
          <p:cNvPr id="8" name="Straight Connector 7"/>
          <p:cNvCxnSpPr/>
          <p:nvPr/>
        </p:nvCxnSpPr>
        <p:spPr>
          <a:xfrm>
            <a:off x="2751138" y="1647255"/>
            <a:ext cx="8996362" cy="0"/>
          </a:xfrm>
          <a:prstGeom prst="line">
            <a:avLst/>
          </a:prstGeom>
          <a:ln w="19050">
            <a:gradFill>
              <a:gsLst>
                <a:gs pos="0">
                  <a:schemeClr val="bg1"/>
                </a:gs>
                <a:gs pos="25000">
                  <a:schemeClr val="accent1">
                    <a:tint val="44500"/>
                    <a:satMod val="160000"/>
                  </a:schemeClr>
                </a:gs>
                <a:gs pos="100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627188" y="1133856"/>
            <a:ext cx="9004300" cy="338328"/>
          </a:xfrm>
        </p:spPr>
        <p:txBody>
          <a:bodyPr anchor="b" anchorCtr="0"/>
          <a:lstStyle>
            <a:lvl1pPr marL="0" indent="0">
              <a:lnSpc>
                <a:spcPct val="90000"/>
              </a:lnSpc>
              <a:spcBef>
                <a:spcPts val="0"/>
              </a:spcBef>
              <a:buFontTx/>
              <a:buNone/>
              <a:defRPr sz="1400" b="1"/>
            </a:lvl1pPr>
          </a:lstStyle>
          <a:p>
            <a:pPr lvl="0"/>
            <a:r>
              <a:rPr lang="en-US" dirty="0"/>
              <a:t>Subtitle</a:t>
            </a:r>
          </a:p>
        </p:txBody>
      </p:sp>
      <p:sp>
        <p:nvSpPr>
          <p:cNvPr id="12" name="Content Placeholder 11"/>
          <p:cNvSpPr>
            <a:spLocks noGrp="1"/>
          </p:cNvSpPr>
          <p:nvPr>
            <p:ph sz="quarter" idx="14"/>
          </p:nvPr>
        </p:nvSpPr>
        <p:spPr>
          <a:xfrm>
            <a:off x="1627188" y="1847088"/>
            <a:ext cx="9004300" cy="43434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cxnSp>
        <p:nvCxnSpPr>
          <p:cNvPr id="10" name="Straight Connector 9"/>
          <p:cNvCxnSpPr/>
          <p:nvPr userDrawn="1"/>
        </p:nvCxnSpPr>
        <p:spPr>
          <a:xfrm>
            <a:off x="1627188" y="1647255"/>
            <a:ext cx="10120312" cy="0"/>
          </a:xfrm>
          <a:prstGeom prst="line">
            <a:avLst/>
          </a:prstGeom>
          <a:ln w="19050">
            <a:gradFill>
              <a:gsLst>
                <a:gs pos="0">
                  <a:schemeClr val="bg1"/>
                </a:gs>
                <a:gs pos="25000">
                  <a:srgbClr val="B7E6FF"/>
                </a:gs>
                <a:gs pos="100000">
                  <a:schemeClr val="accent3"/>
                </a:gs>
              </a:gsLst>
              <a:lin ang="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6630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Vergleic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27188" y="219456"/>
            <a:ext cx="8992518" cy="914400"/>
          </a:xfrm>
        </p:spPr>
        <p:txBody>
          <a:bodyPr/>
          <a:lstStyle>
            <a:lvl1pPr>
              <a:defRPr/>
            </a:lvl1pPr>
          </a:lstStyle>
          <a:p>
            <a:r>
              <a:rPr lang="en-US" dirty="0"/>
              <a:t>Comparison Layout</a:t>
            </a:r>
            <a:endParaRPr lang="en-CA" dirty="0"/>
          </a:p>
        </p:txBody>
      </p:sp>
      <p:sp>
        <p:nvSpPr>
          <p:cNvPr id="3" name="Text Placeholder 2"/>
          <p:cNvSpPr>
            <a:spLocks noGrp="1"/>
          </p:cNvSpPr>
          <p:nvPr>
            <p:ph type="body" idx="1" hasCustomPrompt="1"/>
          </p:nvPr>
        </p:nvSpPr>
        <p:spPr>
          <a:xfrm>
            <a:off x="1623697" y="1133856"/>
            <a:ext cx="4946966" cy="338328"/>
          </a:xfrm>
        </p:spPr>
        <p:txBody>
          <a:bodyPr anchor="b">
            <a:noAutofit/>
          </a:bodyPr>
          <a:lstStyle>
            <a:lvl1pPr marL="0" indent="0">
              <a:lnSpc>
                <a:spcPct val="90000"/>
              </a:lnSpc>
              <a:spcBef>
                <a:spcPts val="0"/>
              </a:spcBef>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5" name="Text Placeholder 4"/>
          <p:cNvSpPr>
            <a:spLocks noGrp="1"/>
          </p:cNvSpPr>
          <p:nvPr>
            <p:ph type="body" sz="quarter" idx="3" hasCustomPrompt="1"/>
          </p:nvPr>
        </p:nvSpPr>
        <p:spPr>
          <a:xfrm>
            <a:off x="6810374" y="1133856"/>
            <a:ext cx="4934487" cy="338328"/>
          </a:xfrm>
        </p:spPr>
        <p:txBody>
          <a:bodyPr anchor="b">
            <a:noAutofit/>
          </a:bodyPr>
          <a:lstStyle>
            <a:lvl1pPr marL="0" indent="0">
              <a:lnSpc>
                <a:spcPct val="90000"/>
              </a:lnSpc>
              <a:spcBef>
                <a:spcPts val="0"/>
              </a:spcBef>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7" name="Date Placeholder 6"/>
          <p:cNvSpPr>
            <a:spLocks noGrp="1"/>
          </p:cNvSpPr>
          <p:nvPr>
            <p:ph type="dt" sz="half" idx="10"/>
          </p:nvPr>
        </p:nvSpPr>
        <p:spPr/>
        <p:txBody>
          <a:bodyPr/>
          <a:lstStyle/>
          <a:p>
            <a:fld id="{620200F5-54CD-444D-85A0-446458467392}" type="datetime1">
              <a:rPr lang="en-US" smtClean="0"/>
              <a:t>9/29/2021</a:t>
            </a:fld>
            <a:endParaRPr lang="en-CA"/>
          </a:p>
        </p:txBody>
      </p:sp>
      <p:sp>
        <p:nvSpPr>
          <p:cNvPr id="8" name="Footer Placeholder 7"/>
          <p:cNvSpPr>
            <a:spLocks noGrp="1"/>
          </p:cNvSpPr>
          <p:nvPr>
            <p:ph type="ftr" sz="quarter" idx="11"/>
          </p:nvPr>
        </p:nvSpPr>
        <p:spPr/>
        <p:txBody>
          <a:bodyPr/>
          <a:lstStyle/>
          <a:p>
            <a:r>
              <a:rPr lang="en-CA"/>
              <a:t>BIRD - Réunion Interne</a:t>
            </a:r>
          </a:p>
        </p:txBody>
      </p:sp>
      <p:sp>
        <p:nvSpPr>
          <p:cNvPr id="9" name="Slide Number Placeholder 8"/>
          <p:cNvSpPr>
            <a:spLocks noGrp="1"/>
          </p:cNvSpPr>
          <p:nvPr>
            <p:ph type="sldNum" sz="quarter" idx="12"/>
          </p:nvPr>
        </p:nvSpPr>
        <p:spPr/>
        <p:txBody>
          <a:bodyPr/>
          <a:lstStyle/>
          <a:p>
            <a:fld id="{00E6A5BD-C011-4A45-AA3A-201790FB7F2B}" type="slidenum">
              <a:rPr lang="en-CA" smtClean="0"/>
              <a:t>‹#›</a:t>
            </a:fld>
            <a:endParaRPr lang="en-CA"/>
          </a:p>
        </p:txBody>
      </p:sp>
      <p:cxnSp>
        <p:nvCxnSpPr>
          <p:cNvPr id="11" name="Straight Connector 10"/>
          <p:cNvCxnSpPr/>
          <p:nvPr/>
        </p:nvCxnSpPr>
        <p:spPr>
          <a:xfrm>
            <a:off x="1626345" y="1649541"/>
            <a:ext cx="4944318" cy="0"/>
          </a:xfrm>
          <a:prstGeom prst="line">
            <a:avLst/>
          </a:prstGeom>
          <a:ln w="19050">
            <a:gradFill>
              <a:gsLst>
                <a:gs pos="0">
                  <a:schemeClr val="bg1"/>
                </a:gs>
                <a:gs pos="25000">
                  <a:schemeClr val="accent1">
                    <a:tint val="44500"/>
                    <a:satMod val="160000"/>
                  </a:schemeClr>
                </a:gs>
                <a:gs pos="100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10375" y="1649541"/>
            <a:ext cx="4934487" cy="0"/>
          </a:xfrm>
          <a:prstGeom prst="line">
            <a:avLst/>
          </a:prstGeom>
          <a:ln w="19050">
            <a:gradFill>
              <a:gsLst>
                <a:gs pos="0">
                  <a:schemeClr val="bg1"/>
                </a:gs>
                <a:gs pos="25000">
                  <a:schemeClr val="accent1">
                    <a:tint val="44500"/>
                    <a:satMod val="160000"/>
                  </a:schemeClr>
                </a:gs>
                <a:gs pos="100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sz="quarter" idx="13"/>
          </p:nvPr>
        </p:nvSpPr>
        <p:spPr>
          <a:xfrm>
            <a:off x="1627188" y="1848930"/>
            <a:ext cx="4943475" cy="43434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sp>
        <p:nvSpPr>
          <p:cNvPr id="19" name="Content Placeholder 18"/>
          <p:cNvSpPr>
            <a:spLocks noGrp="1"/>
          </p:cNvSpPr>
          <p:nvPr>
            <p:ph sz="quarter" idx="14"/>
          </p:nvPr>
        </p:nvSpPr>
        <p:spPr>
          <a:xfrm>
            <a:off x="6810375" y="1848930"/>
            <a:ext cx="4937125" cy="43434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cxnSp>
        <p:nvCxnSpPr>
          <p:cNvPr id="13" name="Straight Connector 12"/>
          <p:cNvCxnSpPr/>
          <p:nvPr userDrawn="1"/>
        </p:nvCxnSpPr>
        <p:spPr>
          <a:xfrm>
            <a:off x="1626345" y="1649541"/>
            <a:ext cx="4944318" cy="0"/>
          </a:xfrm>
          <a:prstGeom prst="line">
            <a:avLst/>
          </a:prstGeom>
          <a:ln w="19050">
            <a:gradFill>
              <a:gsLst>
                <a:gs pos="0">
                  <a:schemeClr val="bg1"/>
                </a:gs>
                <a:gs pos="25000">
                  <a:srgbClr val="B7E6FF"/>
                </a:gs>
                <a:gs pos="100000">
                  <a:schemeClr val="accent3"/>
                </a:gs>
              </a:gsLst>
              <a:lin ang="0" scaled="0"/>
            </a:gra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6810375" y="1649541"/>
            <a:ext cx="4934487" cy="0"/>
          </a:xfrm>
          <a:prstGeom prst="line">
            <a:avLst/>
          </a:prstGeom>
          <a:ln w="19050">
            <a:gradFill>
              <a:gsLst>
                <a:gs pos="0">
                  <a:schemeClr val="bg1"/>
                </a:gs>
                <a:gs pos="25000">
                  <a:srgbClr val="B7E6FF"/>
                </a:gs>
                <a:gs pos="100000">
                  <a:schemeClr val="accent3"/>
                </a:gs>
              </a:gsLst>
              <a:lin ang="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0445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Zwei Inhalt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Two Content Layout</a:t>
            </a:r>
            <a:endParaRPr lang="en-CA" dirty="0"/>
          </a:p>
        </p:txBody>
      </p:sp>
      <p:sp>
        <p:nvSpPr>
          <p:cNvPr id="5" name="Date Placeholder 4"/>
          <p:cNvSpPr>
            <a:spLocks noGrp="1"/>
          </p:cNvSpPr>
          <p:nvPr>
            <p:ph type="dt" sz="half" idx="10"/>
          </p:nvPr>
        </p:nvSpPr>
        <p:spPr/>
        <p:txBody>
          <a:bodyPr/>
          <a:lstStyle/>
          <a:p>
            <a:fld id="{D5238A3B-AC09-4454-8CF5-4824EDD58065}" type="datetime1">
              <a:rPr lang="en-US" smtClean="0"/>
              <a:t>9/29/2021</a:t>
            </a:fld>
            <a:endParaRPr lang="en-CA"/>
          </a:p>
        </p:txBody>
      </p:sp>
      <p:sp>
        <p:nvSpPr>
          <p:cNvPr id="6" name="Footer Placeholder 5"/>
          <p:cNvSpPr>
            <a:spLocks noGrp="1"/>
          </p:cNvSpPr>
          <p:nvPr>
            <p:ph type="ftr" sz="quarter" idx="11"/>
          </p:nvPr>
        </p:nvSpPr>
        <p:spPr/>
        <p:txBody>
          <a:bodyPr/>
          <a:lstStyle/>
          <a:p>
            <a:r>
              <a:rPr lang="en-CA"/>
              <a:t>BIRD - Réunion Interne</a:t>
            </a:r>
          </a:p>
        </p:txBody>
      </p:sp>
      <p:sp>
        <p:nvSpPr>
          <p:cNvPr id="7" name="Slide Number Placeholder 6"/>
          <p:cNvSpPr>
            <a:spLocks noGrp="1"/>
          </p:cNvSpPr>
          <p:nvPr>
            <p:ph type="sldNum" sz="quarter" idx="12"/>
          </p:nvPr>
        </p:nvSpPr>
        <p:spPr/>
        <p:txBody>
          <a:bodyPr/>
          <a:lstStyle/>
          <a:p>
            <a:fld id="{00E6A5BD-C011-4A45-AA3A-201790FB7F2B}" type="slidenum">
              <a:rPr lang="en-CA" smtClean="0"/>
              <a:t>‹#›</a:t>
            </a:fld>
            <a:endParaRPr lang="en-CA"/>
          </a:p>
        </p:txBody>
      </p:sp>
      <p:cxnSp>
        <p:nvCxnSpPr>
          <p:cNvPr id="9" name="Straight Connector 8"/>
          <p:cNvCxnSpPr/>
          <p:nvPr/>
        </p:nvCxnSpPr>
        <p:spPr>
          <a:xfrm>
            <a:off x="1627188" y="1649541"/>
            <a:ext cx="10112502" cy="0"/>
          </a:xfrm>
          <a:prstGeom prst="line">
            <a:avLst/>
          </a:prstGeom>
          <a:ln w="19050">
            <a:gradFill>
              <a:gsLst>
                <a:gs pos="0">
                  <a:schemeClr val="bg1"/>
                </a:gs>
                <a:gs pos="25000">
                  <a:schemeClr val="accent1">
                    <a:tint val="44500"/>
                    <a:satMod val="160000"/>
                  </a:schemeClr>
                </a:gs>
                <a:gs pos="100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10" name="Content Placeholder 9"/>
          <p:cNvSpPr>
            <a:spLocks noGrp="1"/>
          </p:cNvSpPr>
          <p:nvPr>
            <p:ph sz="quarter" idx="13"/>
          </p:nvPr>
        </p:nvSpPr>
        <p:spPr>
          <a:xfrm>
            <a:off x="1627188" y="1851659"/>
            <a:ext cx="4943475" cy="43434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sp>
        <p:nvSpPr>
          <p:cNvPr id="12" name="Content Placeholder 11"/>
          <p:cNvSpPr>
            <a:spLocks noGrp="1"/>
          </p:cNvSpPr>
          <p:nvPr>
            <p:ph sz="quarter" idx="14"/>
          </p:nvPr>
        </p:nvSpPr>
        <p:spPr>
          <a:xfrm>
            <a:off x="6810375" y="1851658"/>
            <a:ext cx="4929188" cy="4343400"/>
          </a:xfrm>
        </p:spPr>
        <p:txBody>
          <a:bodyPr/>
          <a:lstStyle>
            <a:lvl5pPr>
              <a:defRPr/>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cxnSp>
        <p:nvCxnSpPr>
          <p:cNvPr id="11" name="Straight Connector 10"/>
          <p:cNvCxnSpPr/>
          <p:nvPr userDrawn="1"/>
        </p:nvCxnSpPr>
        <p:spPr>
          <a:xfrm>
            <a:off x="1627188" y="1649541"/>
            <a:ext cx="10112502" cy="0"/>
          </a:xfrm>
          <a:prstGeom prst="line">
            <a:avLst/>
          </a:prstGeom>
          <a:ln w="19050">
            <a:gradFill>
              <a:gsLst>
                <a:gs pos="0">
                  <a:schemeClr val="bg1"/>
                </a:gs>
                <a:gs pos="25000">
                  <a:srgbClr val="B7E6FF"/>
                </a:gs>
                <a:gs pos="100000">
                  <a:schemeClr val="accent3"/>
                </a:gs>
              </a:gsLst>
              <a:lin ang="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3125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612648" y="6345936"/>
            <a:ext cx="384048" cy="384048"/>
          </a:xfrm>
          <a:prstGeom prst="rect">
            <a:avLst/>
          </a:prstGeom>
        </p:spPr>
      </p:pic>
      <p:sp>
        <p:nvSpPr>
          <p:cNvPr id="2" name="Title Placeholder 1"/>
          <p:cNvSpPr>
            <a:spLocks noGrp="1"/>
          </p:cNvSpPr>
          <p:nvPr>
            <p:ph type="title"/>
          </p:nvPr>
        </p:nvSpPr>
        <p:spPr>
          <a:xfrm>
            <a:off x="1627188" y="222086"/>
            <a:ext cx="8997696" cy="914400"/>
          </a:xfrm>
          <a:prstGeom prst="rect">
            <a:avLst/>
          </a:prstGeom>
        </p:spPr>
        <p:txBody>
          <a:bodyPr vert="horz" lIns="0" tIns="0" rIns="0" bIns="0" rtlCol="0" anchor="ctr" anchorCtr="0">
            <a:noAutofit/>
          </a:bodyPr>
          <a:lstStyle/>
          <a:p>
            <a:r>
              <a:rPr lang="de-DE"/>
              <a:t>Titelmasterformat durch Klicken bearbeiten</a:t>
            </a:r>
            <a:endParaRPr lang="en-CA" dirty="0"/>
          </a:p>
        </p:txBody>
      </p:sp>
      <p:sp>
        <p:nvSpPr>
          <p:cNvPr id="3" name="Text Placeholder 2"/>
          <p:cNvSpPr>
            <a:spLocks noGrp="1"/>
          </p:cNvSpPr>
          <p:nvPr>
            <p:ph type="body" idx="1"/>
          </p:nvPr>
        </p:nvSpPr>
        <p:spPr>
          <a:xfrm>
            <a:off x="1627189" y="1846398"/>
            <a:ext cx="8997696" cy="4343400"/>
          </a:xfrm>
          <a:prstGeom prst="rect">
            <a:avLst/>
          </a:prstGeom>
        </p:spPr>
        <p:txBody>
          <a:bodyPr vert="horz" lIns="0" tIns="0" rIns="0" bIns="0" rtlCol="0">
            <a:no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CA" dirty="0"/>
          </a:p>
        </p:txBody>
      </p:sp>
      <p:sp>
        <p:nvSpPr>
          <p:cNvPr id="4" name="Date Placeholder 3"/>
          <p:cNvSpPr>
            <a:spLocks noGrp="1"/>
          </p:cNvSpPr>
          <p:nvPr>
            <p:ph type="dt" sz="half" idx="2"/>
          </p:nvPr>
        </p:nvSpPr>
        <p:spPr>
          <a:xfrm>
            <a:off x="9537192" y="6472936"/>
            <a:ext cx="1876388" cy="182880"/>
          </a:xfrm>
          <a:prstGeom prst="rect">
            <a:avLst/>
          </a:prstGeom>
        </p:spPr>
        <p:txBody>
          <a:bodyPr vert="horz" lIns="0" tIns="0" rIns="0" bIns="0" rtlCol="0" anchor="t" anchorCtr="0">
            <a:noAutofit/>
          </a:bodyPr>
          <a:lstStyle>
            <a:lvl1pPr algn="r">
              <a:defRPr sz="1200">
                <a:solidFill>
                  <a:schemeClr val="accent2"/>
                </a:solidFill>
              </a:defRPr>
            </a:lvl1pPr>
          </a:lstStyle>
          <a:p>
            <a:fld id="{7C25F3BB-90E9-4139-A040-1AACA124A5CF}" type="datetime1">
              <a:rPr lang="en-US" smtClean="0"/>
              <a:t>9/29/2021</a:t>
            </a:fld>
            <a:endParaRPr lang="en-CA" dirty="0"/>
          </a:p>
        </p:txBody>
      </p:sp>
      <p:sp>
        <p:nvSpPr>
          <p:cNvPr id="5" name="Footer Placeholder 4"/>
          <p:cNvSpPr>
            <a:spLocks noGrp="1"/>
          </p:cNvSpPr>
          <p:nvPr>
            <p:ph type="ftr" sz="quarter" idx="3"/>
          </p:nvPr>
        </p:nvSpPr>
        <p:spPr>
          <a:xfrm>
            <a:off x="1627632" y="6472976"/>
            <a:ext cx="2688336" cy="182880"/>
          </a:xfrm>
          <a:prstGeom prst="rect">
            <a:avLst/>
          </a:prstGeom>
        </p:spPr>
        <p:txBody>
          <a:bodyPr vert="horz" lIns="0" tIns="0" rIns="0" bIns="0" rtlCol="0" anchor="t" anchorCtr="0">
            <a:noAutofit/>
          </a:bodyPr>
          <a:lstStyle>
            <a:lvl1pPr algn="l">
              <a:defRPr sz="1200">
                <a:solidFill>
                  <a:schemeClr val="accent2"/>
                </a:solidFill>
              </a:defRPr>
            </a:lvl1pPr>
          </a:lstStyle>
          <a:p>
            <a:r>
              <a:rPr lang="en-CA"/>
              <a:t>BIRD - Réunion Interne</a:t>
            </a:r>
            <a:endParaRPr lang="en-CA" dirty="0"/>
          </a:p>
        </p:txBody>
      </p:sp>
      <p:sp>
        <p:nvSpPr>
          <p:cNvPr id="6" name="Slide Number Placeholder 5"/>
          <p:cNvSpPr>
            <a:spLocks noGrp="1"/>
          </p:cNvSpPr>
          <p:nvPr>
            <p:ph type="sldNum" sz="quarter" idx="4"/>
          </p:nvPr>
        </p:nvSpPr>
        <p:spPr>
          <a:xfrm>
            <a:off x="11413998" y="6475080"/>
            <a:ext cx="329636" cy="182880"/>
          </a:xfrm>
          <a:prstGeom prst="rect">
            <a:avLst/>
          </a:prstGeom>
        </p:spPr>
        <p:txBody>
          <a:bodyPr vert="horz" lIns="0" tIns="0" rIns="0" bIns="0" rtlCol="0" anchor="t" anchorCtr="0">
            <a:noAutofit/>
          </a:bodyPr>
          <a:lstStyle>
            <a:lvl1pPr algn="r">
              <a:defRPr sz="1200">
                <a:solidFill>
                  <a:schemeClr val="accent2"/>
                </a:solidFill>
              </a:defRPr>
            </a:lvl1pPr>
          </a:lstStyle>
          <a:p>
            <a:fld id="{00E6A5BD-C011-4A45-AA3A-201790FB7F2B}" type="slidenum">
              <a:rPr lang="en-CA" smtClean="0"/>
              <a:pPr/>
              <a:t>‹#›</a:t>
            </a:fld>
            <a:endParaRPr lang="en-CA" dirty="0"/>
          </a:p>
        </p:txBody>
      </p:sp>
      <p:cxnSp>
        <p:nvCxnSpPr>
          <p:cNvPr id="11" name="Straight Connector 10"/>
          <p:cNvCxnSpPr/>
          <p:nvPr/>
        </p:nvCxnSpPr>
        <p:spPr>
          <a:xfrm>
            <a:off x="1627188" y="6410996"/>
            <a:ext cx="1011574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379976" y="6475913"/>
            <a:ext cx="5157216" cy="182880"/>
          </a:xfrm>
          <a:prstGeom prst="rect">
            <a:avLst/>
          </a:prstGeom>
          <a:noFill/>
        </p:spPr>
        <p:txBody>
          <a:bodyPr wrap="square" lIns="0" tIns="0" rIns="0" bIns="0" rtlCol="0">
            <a:noAutofit/>
          </a:bodyPr>
          <a:lstStyle/>
          <a:p>
            <a:r>
              <a:rPr lang="en-CA" sz="1200" dirty="0">
                <a:solidFill>
                  <a:schemeClr val="accent2"/>
                </a:solidFill>
              </a:rPr>
              <a:t>Confidential. Not to be copied, distributed, or reproduced without prior approval. </a:t>
            </a:r>
          </a:p>
        </p:txBody>
      </p:sp>
      <p:cxnSp>
        <p:nvCxnSpPr>
          <p:cNvPr id="10" name="Straight Connector 9"/>
          <p:cNvCxnSpPr/>
          <p:nvPr userDrawn="1"/>
        </p:nvCxnSpPr>
        <p:spPr>
          <a:xfrm>
            <a:off x="1627188" y="6410996"/>
            <a:ext cx="1011574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238052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 id="2147483697" r:id="rId19"/>
    <p:sldLayoutId id="2147483698" r:id="rId20"/>
    <p:sldLayoutId id="2147483699" r:id="rId21"/>
    <p:sldLayoutId id="2147483700" r:id="rId22"/>
  </p:sldLayoutIdLst>
  <p:hf hdr="0" dt="0"/>
  <p:txStyles>
    <p:titleStyle>
      <a:lvl1pPr algn="l" defTabSz="914400" rtl="0" eaLnBrk="1" latinLnBrk="0" hangingPunct="1">
        <a:lnSpc>
          <a:spcPct val="90000"/>
        </a:lnSpc>
        <a:spcBef>
          <a:spcPct val="0"/>
        </a:spcBef>
        <a:buNone/>
        <a:defRPr sz="3600" kern="1200">
          <a:solidFill>
            <a:schemeClr val="accent2"/>
          </a:solidFill>
          <a:latin typeface="+mj-lt"/>
          <a:ea typeface="+mj-ea"/>
          <a:cs typeface="+mj-cs"/>
        </a:defRPr>
      </a:lvl1pPr>
    </p:titleStyle>
    <p:bodyStyle>
      <a:lvl1pPr marL="192024" indent="-192024" algn="l" defTabSz="914400" rtl="0" eaLnBrk="1" latinLnBrk="0" hangingPunct="1">
        <a:lnSpc>
          <a:spcPct val="99000"/>
        </a:lnSpc>
        <a:spcBef>
          <a:spcPts val="1400"/>
        </a:spcBef>
        <a:spcAft>
          <a:spcPts val="0"/>
        </a:spcAft>
        <a:buFont typeface="Arial" panose="020B0604020202020204" pitchFamily="34" charset="0"/>
        <a:buChar char="•"/>
        <a:defRPr sz="2800" kern="1200">
          <a:solidFill>
            <a:schemeClr val="accent2"/>
          </a:solidFill>
          <a:latin typeface="+mn-lt"/>
          <a:ea typeface="+mn-ea"/>
          <a:cs typeface="+mn-cs"/>
        </a:defRPr>
      </a:lvl1pPr>
      <a:lvl2pPr marL="192024" indent="0" algn="l" defTabSz="914400" rtl="0" eaLnBrk="1" latinLnBrk="0" hangingPunct="1">
        <a:lnSpc>
          <a:spcPct val="99000"/>
        </a:lnSpc>
        <a:spcBef>
          <a:spcPts val="0"/>
        </a:spcBef>
        <a:buFontTx/>
        <a:buNone/>
        <a:defRPr sz="2800" kern="1200">
          <a:solidFill>
            <a:schemeClr val="accent2"/>
          </a:solidFill>
          <a:latin typeface="+mn-lt"/>
          <a:ea typeface="+mn-ea"/>
          <a:cs typeface="+mn-cs"/>
        </a:defRPr>
      </a:lvl2pPr>
      <a:lvl3pPr marL="192088" indent="-192088" algn="l" defTabSz="914400" rtl="0" eaLnBrk="1" latinLnBrk="0" hangingPunct="1">
        <a:lnSpc>
          <a:spcPct val="99000"/>
        </a:lnSpc>
        <a:spcBef>
          <a:spcPts val="1200"/>
        </a:spcBef>
        <a:buSzPct val="91000"/>
        <a:buFont typeface="Arial" panose="020B0604020202020204" pitchFamily="34" charset="0"/>
        <a:buChar char="•"/>
        <a:defRPr sz="2400" kern="1200">
          <a:solidFill>
            <a:schemeClr val="accent2"/>
          </a:solidFill>
          <a:latin typeface="+mn-lt"/>
          <a:ea typeface="+mn-ea"/>
          <a:cs typeface="+mn-cs"/>
        </a:defRPr>
      </a:lvl3pPr>
      <a:lvl4pPr marL="192024" indent="0" algn="l" defTabSz="914400" rtl="0" eaLnBrk="1" latinLnBrk="0" hangingPunct="1">
        <a:lnSpc>
          <a:spcPct val="99000"/>
        </a:lnSpc>
        <a:spcBef>
          <a:spcPts val="0"/>
        </a:spcBef>
        <a:buFontTx/>
        <a:buNone/>
        <a:defRPr sz="2400" kern="1200">
          <a:solidFill>
            <a:schemeClr val="accent2"/>
          </a:solidFill>
          <a:latin typeface="+mn-lt"/>
          <a:ea typeface="+mn-ea"/>
          <a:cs typeface="+mn-cs"/>
        </a:defRPr>
      </a:lvl4pPr>
      <a:lvl5pPr marL="192024" indent="-192024" algn="l" defTabSz="914400" rtl="0" eaLnBrk="1" latinLnBrk="0" hangingPunct="1">
        <a:lnSpc>
          <a:spcPct val="99000"/>
        </a:lnSpc>
        <a:spcBef>
          <a:spcPts val="900"/>
        </a:spcBef>
        <a:buSzPct val="91000"/>
        <a:buFont typeface="Arial" panose="020B0604020202020204" pitchFamily="34" charset="0"/>
        <a:buChar char="•"/>
        <a:defRPr sz="1800" kern="1200">
          <a:solidFill>
            <a:schemeClr val="accent2"/>
          </a:solidFill>
          <a:latin typeface="+mn-lt"/>
          <a:ea typeface="+mn-ea"/>
          <a:cs typeface="+mn-cs"/>
        </a:defRPr>
      </a:lvl5pPr>
      <a:lvl6pPr marL="192024" indent="0" algn="l" defTabSz="914400" rtl="0" eaLnBrk="1" latinLnBrk="0" hangingPunct="1">
        <a:lnSpc>
          <a:spcPct val="99000"/>
        </a:lnSpc>
        <a:spcBef>
          <a:spcPts val="0"/>
        </a:spcBef>
        <a:buSzPct val="91000"/>
        <a:buFontTx/>
        <a:buNone/>
        <a:defRPr sz="1800" kern="1200">
          <a:solidFill>
            <a:schemeClr val="accent2"/>
          </a:solidFill>
          <a:latin typeface="+mn-lt"/>
          <a:ea typeface="+mn-ea"/>
          <a:cs typeface="+mn-cs"/>
        </a:defRPr>
      </a:lvl6pPr>
      <a:lvl7pPr marL="0" indent="0" algn="l" defTabSz="914400" rtl="0" eaLnBrk="1" latinLnBrk="0" hangingPunct="1">
        <a:lnSpc>
          <a:spcPct val="99000"/>
        </a:lnSpc>
        <a:spcBef>
          <a:spcPts val="900"/>
        </a:spcBef>
        <a:buSzPct val="91000"/>
        <a:buFontTx/>
        <a:buNone/>
        <a:defRPr sz="1800" b="1" kern="1200">
          <a:solidFill>
            <a:schemeClr val="accent2"/>
          </a:solidFill>
          <a:latin typeface="+mn-lt"/>
          <a:ea typeface="+mn-ea"/>
          <a:cs typeface="+mn-cs"/>
        </a:defRPr>
      </a:lvl7pPr>
      <a:lvl8pPr marL="0" indent="0" algn="l" defTabSz="914400" rtl="0" eaLnBrk="1" latinLnBrk="0" hangingPunct="1">
        <a:lnSpc>
          <a:spcPct val="99000"/>
        </a:lnSpc>
        <a:spcBef>
          <a:spcPts val="0"/>
        </a:spcBef>
        <a:buSzPct val="91000"/>
        <a:buFontTx/>
        <a:buNone/>
        <a:defRPr sz="1800" kern="1200">
          <a:solidFill>
            <a:schemeClr val="accent2"/>
          </a:solidFill>
          <a:latin typeface="+mn-lt"/>
          <a:ea typeface="+mn-ea"/>
          <a:cs typeface="+mn-cs"/>
        </a:defRPr>
      </a:lvl8pPr>
      <a:lvl9pPr marL="0" indent="0" algn="l" defTabSz="914400" rtl="0" eaLnBrk="1" latinLnBrk="0" hangingPunct="1">
        <a:lnSpc>
          <a:spcPct val="99000"/>
        </a:lnSpc>
        <a:spcBef>
          <a:spcPts val="900"/>
        </a:spcBef>
        <a:buSzPct val="91000"/>
        <a:buFontTx/>
        <a:buNone/>
        <a:defRPr sz="1800" i="1" kern="1200">
          <a:solidFill>
            <a:schemeClr val="accent2"/>
          </a:solidFill>
          <a:latin typeface="+mn-lt"/>
          <a:ea typeface="+mn-ea"/>
          <a:cs typeface="+mn-cs"/>
        </a:defRPr>
      </a:lvl9pPr>
    </p:bodyStyle>
    <p:otherStyle>
      <a:defPPr>
        <a:defRPr lang="en-US"/>
      </a:defPPr>
      <a:lvl1pPr marL="0" algn="l" defTabSz="914400" rtl="0" eaLnBrk="1" latinLnBrk="0" hangingPunct="1">
        <a:lnSpc>
          <a:spcPct val="99000"/>
        </a:lnSpc>
        <a:defRPr sz="1400" kern="1200">
          <a:solidFill>
            <a:schemeClr val="accent2"/>
          </a:solidFill>
          <a:latin typeface="+mn-lt"/>
          <a:ea typeface="+mn-ea"/>
          <a:cs typeface="+mn-cs"/>
        </a:defRPr>
      </a:lvl1pPr>
      <a:lvl2pPr marL="0" algn="l" defTabSz="914400" rtl="0" eaLnBrk="1" latinLnBrk="0" hangingPunct="1">
        <a:lnSpc>
          <a:spcPct val="99000"/>
        </a:lnSpc>
        <a:spcBef>
          <a:spcPts val="900"/>
        </a:spcBef>
        <a:defRPr sz="1400" b="1" kern="1200">
          <a:solidFill>
            <a:schemeClr val="accent2"/>
          </a:solidFill>
          <a:latin typeface="+mn-lt"/>
          <a:ea typeface="+mn-ea"/>
          <a:cs typeface="+mn-cs"/>
        </a:defRPr>
      </a:lvl2pPr>
      <a:lvl3pPr marL="155448" indent="-155448" algn="l" defTabSz="914400" rtl="0" eaLnBrk="1" latinLnBrk="0" hangingPunct="1">
        <a:lnSpc>
          <a:spcPct val="99000"/>
        </a:lnSpc>
        <a:buSzPct val="91000"/>
        <a:buFont typeface="Arial" panose="020B0604020202020204" pitchFamily="34" charset="0"/>
        <a:buChar char="•"/>
        <a:defRPr sz="1400" kern="1200">
          <a:solidFill>
            <a:schemeClr val="accent2"/>
          </a:solidFill>
          <a:latin typeface="+mn-lt"/>
          <a:ea typeface="+mn-ea"/>
          <a:cs typeface="+mn-cs"/>
        </a:defRPr>
      </a:lvl3pPr>
      <a:lvl4pPr marL="155448" indent="-155448" algn="l" defTabSz="914400" rtl="0" eaLnBrk="1" latinLnBrk="0" hangingPunct="1">
        <a:lnSpc>
          <a:spcPct val="99000"/>
        </a:lnSpc>
        <a:spcBef>
          <a:spcPts val="900"/>
        </a:spcBef>
        <a:buSzPct val="91000"/>
        <a:buFont typeface="Arial" panose="020B0604020202020204" pitchFamily="34" charset="0"/>
        <a:buChar char="•"/>
        <a:defRPr sz="1400" b="1" kern="1200">
          <a:solidFill>
            <a:schemeClr val="accent2"/>
          </a:solidFill>
          <a:latin typeface="+mn-lt"/>
          <a:ea typeface="+mn-ea"/>
          <a:cs typeface="+mn-cs"/>
        </a:defRPr>
      </a:lvl4pPr>
      <a:lvl5pPr marL="155448" algn="l" defTabSz="914400" rtl="0" eaLnBrk="1" latinLnBrk="0" hangingPunct="1">
        <a:lnSpc>
          <a:spcPct val="99000"/>
        </a:lnSpc>
        <a:defRPr sz="1400" kern="1200">
          <a:solidFill>
            <a:schemeClr val="accent2"/>
          </a:solidFill>
          <a:latin typeface="+mn-lt"/>
          <a:ea typeface="+mn-ea"/>
          <a:cs typeface="+mn-cs"/>
        </a:defRPr>
      </a:lvl5pPr>
      <a:lvl6pPr marL="0" algn="l" defTabSz="914400" rtl="0" eaLnBrk="1" latinLnBrk="0" hangingPunct="1">
        <a:lnSpc>
          <a:spcPct val="99000"/>
        </a:lnSpc>
        <a:defRPr sz="1400" kern="1200">
          <a:solidFill>
            <a:schemeClr val="accent2"/>
          </a:solidFill>
          <a:latin typeface="+mn-lt"/>
          <a:ea typeface="+mn-ea"/>
          <a:cs typeface="+mn-cs"/>
        </a:defRPr>
      </a:lvl6pPr>
      <a:lvl7pPr marL="0" algn="l" defTabSz="914400" rtl="0" eaLnBrk="1" latinLnBrk="0" hangingPunct="1">
        <a:lnSpc>
          <a:spcPct val="99000"/>
        </a:lnSpc>
        <a:defRPr sz="1400" kern="1200">
          <a:solidFill>
            <a:schemeClr val="accent2"/>
          </a:solidFill>
          <a:latin typeface="+mn-lt"/>
          <a:ea typeface="+mn-ea"/>
          <a:cs typeface="+mn-cs"/>
        </a:defRPr>
      </a:lvl7pPr>
      <a:lvl8pPr marL="0" algn="l" defTabSz="914400" rtl="0" eaLnBrk="1" latinLnBrk="0" hangingPunct="1">
        <a:lnSpc>
          <a:spcPct val="99000"/>
        </a:lnSpc>
        <a:defRPr sz="1400" kern="1200">
          <a:solidFill>
            <a:schemeClr val="accent2"/>
          </a:solidFill>
          <a:latin typeface="+mn-lt"/>
          <a:ea typeface="+mn-ea"/>
          <a:cs typeface="+mn-cs"/>
        </a:defRPr>
      </a:lvl8pPr>
      <a:lvl9pPr marL="0" algn="l" defTabSz="914400" rtl="0" eaLnBrk="1" latinLnBrk="0" hangingPunct="1">
        <a:lnSpc>
          <a:spcPct val="99000"/>
        </a:lnSpc>
        <a:defRPr sz="1400" kern="1200">
          <a:solidFill>
            <a:schemeClr val="accent2"/>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2" name="Image 131" descr="background-page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7" y="6619"/>
            <a:ext cx="12184303" cy="6856917"/>
          </a:xfrm>
          <a:prstGeom prst="rect">
            <a:avLst/>
          </a:prstGeom>
        </p:spPr>
      </p:pic>
      <p:sp>
        <p:nvSpPr>
          <p:cNvPr id="10" name="Rectangle 9"/>
          <p:cNvSpPr/>
          <p:nvPr/>
        </p:nvSpPr>
        <p:spPr>
          <a:xfrm>
            <a:off x="4647034" y="894080"/>
            <a:ext cx="7536769" cy="843280"/>
          </a:xfrm>
          <a:custGeom>
            <a:avLst/>
            <a:gdLst>
              <a:gd name="connsiteX0" fmla="*/ 0 w 6421120"/>
              <a:gd name="connsiteY0" fmla="*/ 0 h 833120"/>
              <a:gd name="connsiteX1" fmla="*/ 6421120 w 6421120"/>
              <a:gd name="connsiteY1" fmla="*/ 0 h 833120"/>
              <a:gd name="connsiteX2" fmla="*/ 6421120 w 6421120"/>
              <a:gd name="connsiteY2" fmla="*/ 833120 h 833120"/>
              <a:gd name="connsiteX3" fmla="*/ 0 w 6421120"/>
              <a:gd name="connsiteY3" fmla="*/ 833120 h 833120"/>
              <a:gd name="connsiteX4" fmla="*/ 0 w 6421120"/>
              <a:gd name="connsiteY4" fmla="*/ 0 h 833120"/>
              <a:gd name="connsiteX0" fmla="*/ 690880 w 6421120"/>
              <a:gd name="connsiteY0" fmla="*/ 0 h 843280"/>
              <a:gd name="connsiteX1" fmla="*/ 6421120 w 6421120"/>
              <a:gd name="connsiteY1" fmla="*/ 10160 h 843280"/>
              <a:gd name="connsiteX2" fmla="*/ 6421120 w 6421120"/>
              <a:gd name="connsiteY2" fmla="*/ 843280 h 843280"/>
              <a:gd name="connsiteX3" fmla="*/ 0 w 6421120"/>
              <a:gd name="connsiteY3" fmla="*/ 843280 h 843280"/>
              <a:gd name="connsiteX4" fmla="*/ 690880 w 6421120"/>
              <a:gd name="connsiteY4" fmla="*/ 0 h 843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1120" h="843280">
                <a:moveTo>
                  <a:pt x="690880" y="0"/>
                </a:moveTo>
                <a:lnTo>
                  <a:pt x="6421120" y="10160"/>
                </a:lnTo>
                <a:lnTo>
                  <a:pt x="6421120" y="843280"/>
                </a:lnTo>
                <a:lnTo>
                  <a:pt x="0" y="843280"/>
                </a:lnTo>
                <a:lnTo>
                  <a:pt x="690880" y="0"/>
                </a:lnTo>
                <a:close/>
              </a:path>
            </a:pathLst>
          </a:custGeom>
          <a:gradFill>
            <a:gsLst>
              <a:gs pos="0">
                <a:schemeClr val="bg1">
                  <a:lumMod val="95000"/>
                  <a:alpha val="36000"/>
                </a:schemeClr>
              </a:gs>
              <a:gs pos="100000">
                <a:schemeClr val="bg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dirty="0">
              <a:ln>
                <a:noFill/>
              </a:ln>
              <a:solidFill>
                <a:prstClr val="white"/>
              </a:solidFill>
              <a:effectLst/>
              <a:uLnTx/>
              <a:uFillTx/>
              <a:latin typeface="Calibri" panose="020F0502020204030204"/>
              <a:ea typeface="+mn-ea"/>
              <a:cs typeface="+mn-cs"/>
            </a:endParaRPr>
          </a:p>
        </p:txBody>
      </p:sp>
      <p:sp>
        <p:nvSpPr>
          <p:cNvPr id="6" name="object 6"/>
          <p:cNvSpPr/>
          <p:nvPr/>
        </p:nvSpPr>
        <p:spPr>
          <a:xfrm>
            <a:off x="7731652" y="5710674"/>
            <a:ext cx="1913028" cy="188514"/>
          </a:xfrm>
          <a:prstGeom prst="rect">
            <a:avLst/>
          </a:prstGeom>
          <a:blipFill>
            <a:blip r:embed="rId4" cstate="print"/>
            <a:stretch>
              <a:fillRect/>
            </a:stretch>
          </a:blipFill>
        </p:spPr>
        <p:txBody>
          <a:bodyPr wrap="square" lIns="0" tIns="0" rIns="0" bIns="0" rtlCol="0"/>
          <a:lstStyle/>
          <a:p>
            <a:pPr marL="0" marR="0" lvl="0" indent="0" algn="l" defTabSz="277109" rtl="0" eaLnBrk="1" fontAlgn="auto" latinLnBrk="0" hangingPunct="1">
              <a:lnSpc>
                <a:spcPct val="100000"/>
              </a:lnSpc>
              <a:spcBef>
                <a:spcPts val="0"/>
              </a:spcBef>
              <a:spcAft>
                <a:spcPts val="0"/>
              </a:spcAft>
              <a:buClrTx/>
              <a:buSzTx/>
              <a:buFontTx/>
              <a:buNone/>
              <a:tabLst/>
              <a:defRPr/>
            </a:pPr>
            <a:endParaRPr kumimoji="0" lang="fr-FR" sz="1091" b="0" i="0" u="none" strike="noStrike" kern="1200" cap="none" spc="0" normalizeH="0" baseline="0" dirty="0">
              <a:ln>
                <a:noFill/>
              </a:ln>
              <a:solidFill>
                <a:prstClr val="black"/>
              </a:solidFill>
              <a:effectLst/>
              <a:uLnTx/>
              <a:uFillTx/>
              <a:latin typeface="Calibri"/>
              <a:ea typeface="+mn-ea"/>
              <a:cs typeface="+mn-cs"/>
            </a:endParaRPr>
          </a:p>
        </p:txBody>
      </p:sp>
      <p:sp>
        <p:nvSpPr>
          <p:cNvPr id="7" name="object 7"/>
          <p:cNvSpPr/>
          <p:nvPr/>
        </p:nvSpPr>
        <p:spPr>
          <a:xfrm>
            <a:off x="4189438" y="5710674"/>
            <a:ext cx="1913035" cy="188514"/>
          </a:xfrm>
          <a:prstGeom prst="rect">
            <a:avLst/>
          </a:prstGeom>
          <a:blipFill>
            <a:blip r:embed="rId4" cstate="print"/>
            <a:stretch>
              <a:fillRect/>
            </a:stretch>
          </a:blipFill>
        </p:spPr>
        <p:txBody>
          <a:bodyPr wrap="square" lIns="0" tIns="0" rIns="0" bIns="0" rtlCol="0"/>
          <a:lstStyle/>
          <a:p>
            <a:pPr marL="0" marR="0" lvl="0" indent="0" algn="l" defTabSz="277109" rtl="0" eaLnBrk="1" fontAlgn="auto" latinLnBrk="0" hangingPunct="1">
              <a:lnSpc>
                <a:spcPct val="100000"/>
              </a:lnSpc>
              <a:spcBef>
                <a:spcPts val="0"/>
              </a:spcBef>
              <a:spcAft>
                <a:spcPts val="0"/>
              </a:spcAft>
              <a:buClrTx/>
              <a:buSzTx/>
              <a:buFontTx/>
              <a:buNone/>
              <a:tabLst/>
              <a:defRPr/>
            </a:pPr>
            <a:endParaRPr kumimoji="0" lang="fr-FR" sz="1091" b="0" i="0" u="none" strike="noStrike" kern="1200" cap="none" spc="0" normalizeH="0" baseline="0" dirty="0">
              <a:ln>
                <a:noFill/>
              </a:ln>
              <a:solidFill>
                <a:prstClr val="black"/>
              </a:solidFill>
              <a:effectLst/>
              <a:uLnTx/>
              <a:uFillTx/>
              <a:latin typeface="Calibri"/>
              <a:ea typeface="+mn-ea"/>
              <a:cs typeface="+mn-cs"/>
            </a:endParaRPr>
          </a:p>
        </p:txBody>
      </p:sp>
      <p:sp>
        <p:nvSpPr>
          <p:cNvPr id="8" name="object 8"/>
          <p:cNvSpPr/>
          <p:nvPr/>
        </p:nvSpPr>
        <p:spPr>
          <a:xfrm>
            <a:off x="709692" y="5710674"/>
            <a:ext cx="1913028" cy="188514"/>
          </a:xfrm>
          <a:prstGeom prst="rect">
            <a:avLst/>
          </a:prstGeom>
          <a:blipFill>
            <a:blip r:embed="rId5" cstate="print"/>
            <a:stretch>
              <a:fillRect/>
            </a:stretch>
          </a:blipFill>
        </p:spPr>
        <p:txBody>
          <a:bodyPr wrap="square" lIns="0" tIns="0" rIns="0" bIns="0" rtlCol="0"/>
          <a:lstStyle/>
          <a:p>
            <a:pPr marL="0" marR="0" lvl="0" indent="0" algn="l" defTabSz="277109" rtl="0" eaLnBrk="1" fontAlgn="auto" latinLnBrk="0" hangingPunct="1">
              <a:lnSpc>
                <a:spcPct val="100000"/>
              </a:lnSpc>
              <a:spcBef>
                <a:spcPts val="0"/>
              </a:spcBef>
              <a:spcAft>
                <a:spcPts val="0"/>
              </a:spcAft>
              <a:buClrTx/>
              <a:buSzTx/>
              <a:buFontTx/>
              <a:buNone/>
              <a:tabLst/>
              <a:defRPr/>
            </a:pPr>
            <a:endParaRPr kumimoji="0" lang="fr-FR" sz="1091" b="0" i="0" u="none" strike="noStrike" kern="1200" cap="none" spc="0" normalizeH="0" baseline="0" dirty="0">
              <a:ln>
                <a:noFill/>
              </a:ln>
              <a:solidFill>
                <a:prstClr val="black"/>
              </a:solidFill>
              <a:effectLst/>
              <a:uLnTx/>
              <a:uFillTx/>
              <a:latin typeface="Calibri"/>
              <a:ea typeface="+mn-ea"/>
              <a:cs typeface="+mn-cs"/>
            </a:endParaRPr>
          </a:p>
        </p:txBody>
      </p:sp>
      <p:sp>
        <p:nvSpPr>
          <p:cNvPr id="41" name="object 41"/>
          <p:cNvSpPr txBox="1"/>
          <p:nvPr/>
        </p:nvSpPr>
        <p:spPr>
          <a:xfrm>
            <a:off x="1050212" y="2158123"/>
            <a:ext cx="2891149" cy="438659"/>
          </a:xfrm>
          <a:prstGeom prst="rect">
            <a:avLst/>
          </a:prstGeom>
        </p:spPr>
        <p:txBody>
          <a:bodyPr vert="horz" wrap="square" lIns="0" tIns="7697" rIns="0" bIns="0" rtlCol="0">
            <a:spAutoFit/>
          </a:bodyPr>
          <a:lstStyle/>
          <a:p>
            <a:pPr marL="7697" lvl="0" algn="ctr" defTabSz="277109">
              <a:spcBef>
                <a:spcPts val="61"/>
              </a:spcBef>
            </a:pPr>
            <a:r>
              <a:rPr kumimoji="0" lang="en-US" sz="1400" b="1" i="0" u="none" strike="noStrike" kern="1200" cap="none" spc="0" normalizeH="0" baseline="0" dirty="0">
                <a:ln>
                  <a:noFill/>
                </a:ln>
                <a:solidFill>
                  <a:srgbClr val="13294A"/>
                </a:solidFill>
                <a:effectLst/>
                <a:uLnTx/>
                <a:uFillTx/>
                <a:latin typeface="GE Inspira Sans"/>
                <a:cs typeface="GE Inspira Sans"/>
              </a:rPr>
              <a:t>Identify and Implement Clinical Optimization Opportunities </a:t>
            </a:r>
          </a:p>
        </p:txBody>
      </p:sp>
      <p:sp>
        <p:nvSpPr>
          <p:cNvPr id="50" name="object 50"/>
          <p:cNvSpPr txBox="1"/>
          <p:nvPr/>
        </p:nvSpPr>
        <p:spPr>
          <a:xfrm>
            <a:off x="4528051" y="2158123"/>
            <a:ext cx="3312119" cy="438659"/>
          </a:xfrm>
          <a:prstGeom prst="rect">
            <a:avLst/>
          </a:prstGeom>
        </p:spPr>
        <p:txBody>
          <a:bodyPr vert="horz" wrap="square" lIns="0" tIns="7697" rIns="0" bIns="0" rtlCol="0">
            <a:spAutoFit/>
          </a:bodyPr>
          <a:lstStyle/>
          <a:p>
            <a:pPr marL="7697" lvl="0" algn="ctr" defTabSz="277109">
              <a:spcBef>
                <a:spcPts val="61"/>
              </a:spcBef>
            </a:pPr>
            <a:r>
              <a:rPr lang="en-US" sz="1400" b="1" dirty="0">
                <a:solidFill>
                  <a:srgbClr val="005EB8"/>
                </a:solidFill>
                <a:latin typeface="GE Inspira Sans"/>
                <a:cs typeface="GE Inspira Sans"/>
              </a:rPr>
              <a:t>Adapt the Scheduled Duration Accordingly</a:t>
            </a:r>
            <a:endParaRPr kumimoji="0" lang="en-US" sz="1400" b="1" i="0" u="none" strike="noStrike" kern="1200" cap="none" spc="0" normalizeH="0" baseline="0" dirty="0">
              <a:ln>
                <a:noFill/>
              </a:ln>
              <a:solidFill>
                <a:srgbClr val="005EB8"/>
              </a:solidFill>
              <a:effectLst/>
              <a:uLnTx/>
              <a:uFillTx/>
              <a:latin typeface="GE Inspira Sans"/>
              <a:cs typeface="GE Inspira Sans"/>
            </a:endParaRPr>
          </a:p>
        </p:txBody>
      </p:sp>
      <p:sp>
        <p:nvSpPr>
          <p:cNvPr id="51" name="object 51"/>
          <p:cNvSpPr txBox="1"/>
          <p:nvPr/>
        </p:nvSpPr>
        <p:spPr>
          <a:xfrm>
            <a:off x="8287990" y="2158123"/>
            <a:ext cx="3103030" cy="438659"/>
          </a:xfrm>
          <a:prstGeom prst="rect">
            <a:avLst/>
          </a:prstGeom>
        </p:spPr>
        <p:txBody>
          <a:bodyPr vert="horz" wrap="square" lIns="0" tIns="7697" rIns="0" bIns="0" rtlCol="0">
            <a:spAutoFit/>
          </a:bodyPr>
          <a:lstStyle/>
          <a:p>
            <a:pPr marL="7697" lvl="0" algn="ctr" defTabSz="277109">
              <a:spcBef>
                <a:spcPts val="61"/>
              </a:spcBef>
            </a:pPr>
            <a:r>
              <a:rPr lang="en-US" sz="1400" b="1" spc="-3" dirty="0">
                <a:solidFill>
                  <a:srgbClr val="00B5E1"/>
                </a:solidFill>
                <a:latin typeface="GE Inspira Sans"/>
                <a:cs typeface="GE Inspira Sans"/>
              </a:rPr>
              <a:t>Schedule Additional Exams in the New Exam Slots</a:t>
            </a:r>
            <a:endParaRPr kumimoji="0" lang="en-US" sz="1400" b="1" i="0" u="none" strike="noStrike" kern="1200" cap="none" spc="-3" normalizeH="0" baseline="0" dirty="0">
              <a:ln>
                <a:noFill/>
              </a:ln>
              <a:solidFill>
                <a:srgbClr val="00B5E1"/>
              </a:solidFill>
              <a:effectLst/>
              <a:uLnTx/>
              <a:uFillTx/>
              <a:latin typeface="GE Inspira Sans"/>
              <a:cs typeface="GE Inspira Sans"/>
            </a:endParaRPr>
          </a:p>
        </p:txBody>
      </p:sp>
      <p:pic>
        <p:nvPicPr>
          <p:cNvPr id="133" name="Image 132" descr="logo-GE-grey.png"/>
          <p:cNvPicPr>
            <a:picLocks noChangeAspect="1"/>
          </p:cNvPicPr>
          <p:nvPr/>
        </p:nvPicPr>
        <p:blipFill>
          <a:blip r:embed="rId6" cstate="print">
            <a:alphaModFix amt="50000"/>
            <a:extLst>
              <a:ext uri="{28A0092B-C50C-407E-A947-70E740481C1C}">
                <a14:useLocalDpi xmlns:a14="http://schemas.microsoft.com/office/drawing/2010/main" val="0"/>
              </a:ext>
            </a:extLst>
          </a:blip>
          <a:stretch>
            <a:fillRect/>
          </a:stretch>
        </p:blipFill>
        <p:spPr>
          <a:xfrm>
            <a:off x="262993" y="6113335"/>
            <a:ext cx="517339" cy="517339"/>
          </a:xfrm>
          <a:prstGeom prst="rect">
            <a:avLst/>
          </a:prstGeom>
        </p:spPr>
      </p:pic>
      <p:sp>
        <p:nvSpPr>
          <p:cNvPr id="164" name="object 19">
            <a:extLst>
              <a:ext uri="{FF2B5EF4-FFF2-40B4-BE49-F238E27FC236}">
                <a16:creationId xmlns:a16="http://schemas.microsoft.com/office/drawing/2014/main" id="{6F18B60D-D408-4387-80B0-FED661EAFDD1}"/>
              </a:ext>
            </a:extLst>
          </p:cNvPr>
          <p:cNvSpPr txBox="1"/>
          <p:nvPr/>
        </p:nvSpPr>
        <p:spPr>
          <a:xfrm>
            <a:off x="1102418" y="5295982"/>
            <a:ext cx="3103031" cy="166277"/>
          </a:xfrm>
          <a:prstGeom prst="rect">
            <a:avLst/>
          </a:prstGeom>
        </p:spPr>
        <p:txBody>
          <a:bodyPr vert="horz" wrap="square" lIns="0" tIns="7697" rIns="0" bIns="0" rtlCol="0">
            <a:spAutoFit/>
          </a:bodyPr>
          <a:lstStyle/>
          <a:p>
            <a:pPr marL="7697" marR="0" lvl="0" indent="0" algn="l" defTabSz="277109" rtl="0" eaLnBrk="1" fontAlgn="auto" latinLnBrk="0" hangingPunct="1">
              <a:lnSpc>
                <a:spcPct val="100000"/>
              </a:lnSpc>
              <a:spcBef>
                <a:spcPts val="61"/>
              </a:spcBef>
              <a:spcAft>
                <a:spcPts val="0"/>
              </a:spcAft>
              <a:buClrTx/>
              <a:buSzTx/>
              <a:buFontTx/>
              <a:buNone/>
              <a:tabLst/>
              <a:defRPr/>
            </a:pPr>
            <a:r>
              <a:rPr kumimoji="0" lang="fr-FR" sz="1030" b="1" i="0" u="none" strike="noStrike" kern="1200" cap="none" spc="0" normalizeH="0" baseline="0" dirty="0">
                <a:ln>
                  <a:noFill/>
                </a:ln>
                <a:solidFill>
                  <a:srgbClr val="FFFFFF"/>
                </a:solidFill>
                <a:effectLst/>
                <a:uLnTx/>
                <a:uFillTx/>
                <a:latin typeface="GE Inspira Sans"/>
                <a:ea typeface="+mn-ea"/>
                <a:cs typeface="GE Inspira Sans"/>
              </a:rPr>
              <a:t>ACHIEVE CLINICAL EXCELLENCE</a:t>
            </a:r>
            <a:endParaRPr kumimoji="0" lang="fr-FR" sz="1030" b="0" i="0" u="none" strike="noStrike" kern="1200" cap="none" spc="0" normalizeH="0" baseline="0" dirty="0">
              <a:ln>
                <a:noFill/>
              </a:ln>
              <a:solidFill>
                <a:prstClr val="black"/>
              </a:solidFill>
              <a:effectLst/>
              <a:uLnTx/>
              <a:uFillTx/>
              <a:latin typeface="GE Inspira Sans"/>
              <a:ea typeface="+mn-ea"/>
              <a:cs typeface="GE Inspira Sans"/>
            </a:endParaRPr>
          </a:p>
        </p:txBody>
      </p:sp>
      <p:sp>
        <p:nvSpPr>
          <p:cNvPr id="165" name="object 20">
            <a:extLst>
              <a:ext uri="{FF2B5EF4-FFF2-40B4-BE49-F238E27FC236}">
                <a16:creationId xmlns:a16="http://schemas.microsoft.com/office/drawing/2014/main" id="{3DB5C951-85F9-48FC-917D-CD7351149A29}"/>
              </a:ext>
            </a:extLst>
          </p:cNvPr>
          <p:cNvSpPr txBox="1"/>
          <p:nvPr/>
        </p:nvSpPr>
        <p:spPr>
          <a:xfrm>
            <a:off x="8338654" y="5295982"/>
            <a:ext cx="2952457" cy="166277"/>
          </a:xfrm>
          <a:prstGeom prst="rect">
            <a:avLst/>
          </a:prstGeom>
        </p:spPr>
        <p:txBody>
          <a:bodyPr vert="horz" wrap="square" lIns="0" tIns="7697" rIns="0" bIns="0" rtlCol="0">
            <a:spAutoFit/>
          </a:bodyPr>
          <a:lstStyle/>
          <a:p>
            <a:pPr marL="7697" lvl="0" defTabSz="277109">
              <a:spcBef>
                <a:spcPts val="61"/>
              </a:spcBef>
            </a:pPr>
            <a:r>
              <a:rPr lang="en-US" sz="1030" b="1" dirty="0">
                <a:solidFill>
                  <a:srgbClr val="FFFFFF"/>
                </a:solidFill>
                <a:latin typeface="GE Inspira Sans"/>
                <a:cs typeface="GE Inspira Sans"/>
              </a:rPr>
              <a:t>INCREASE THE EXAM VOLUME</a:t>
            </a:r>
            <a:endParaRPr kumimoji="0" lang="en-US" sz="1030" b="0" i="0" u="none" strike="noStrike" kern="1200" cap="none" spc="0" normalizeH="0" baseline="0" dirty="0">
              <a:ln>
                <a:noFill/>
              </a:ln>
              <a:solidFill>
                <a:prstClr val="black"/>
              </a:solidFill>
              <a:effectLst/>
              <a:uLnTx/>
              <a:uFillTx/>
              <a:latin typeface="GE Inspira Sans"/>
              <a:cs typeface="GE Inspira Sans"/>
            </a:endParaRPr>
          </a:p>
        </p:txBody>
      </p:sp>
      <p:sp>
        <p:nvSpPr>
          <p:cNvPr id="233" name="object 53">
            <a:extLst>
              <a:ext uri="{FF2B5EF4-FFF2-40B4-BE49-F238E27FC236}">
                <a16:creationId xmlns:a16="http://schemas.microsoft.com/office/drawing/2014/main" id="{8BC8136A-C6F0-4E5F-BFF0-B92F36D04272}"/>
              </a:ext>
            </a:extLst>
          </p:cNvPr>
          <p:cNvSpPr txBox="1">
            <a:spLocks/>
          </p:cNvSpPr>
          <p:nvPr/>
        </p:nvSpPr>
        <p:spPr>
          <a:xfrm>
            <a:off x="406226" y="319362"/>
            <a:ext cx="6908974" cy="506370"/>
          </a:xfrm>
          <a:prstGeom prst="rect">
            <a:avLst/>
          </a:prstGeom>
        </p:spPr>
        <p:txBody>
          <a:bodyPr vert="horz" wrap="square" lIns="0" tIns="7697" rIns="0" bIns="0" rtlCol="0" anchor="ctr" anchorCtr="0">
            <a:spAutoFit/>
          </a:bodyPr>
          <a:lstStyle>
            <a:lvl1pPr algn="l" defTabSz="914400" rtl="0" eaLnBrk="1" latinLnBrk="0" hangingPunct="1">
              <a:lnSpc>
                <a:spcPct val="90000"/>
              </a:lnSpc>
              <a:spcBef>
                <a:spcPct val="0"/>
              </a:spcBef>
              <a:buNone/>
              <a:defRPr sz="3600" kern="1200">
                <a:solidFill>
                  <a:schemeClr val="accent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b="0" i="0" u="none" strike="noStrike" kern="1200" cap="none" spc="0" normalizeH="0" baseline="0" dirty="0">
                <a:ln>
                  <a:noFill/>
                </a:ln>
                <a:solidFill>
                  <a:srgbClr val="63666A"/>
                </a:solidFill>
                <a:effectLst/>
                <a:uLnTx/>
                <a:uFillTx/>
                <a:latin typeface="GE Inspira Sans"/>
                <a:ea typeface="+mj-ea"/>
                <a:cs typeface="+mj-cs"/>
              </a:rPr>
              <a:t>MR Excellence</a:t>
            </a:r>
            <a:endParaRPr kumimoji="0" lang="fr-FR" sz="4000" b="0" i="0" u="none" strike="noStrike" kern="1200" cap="none" spc="-15" normalizeH="0" baseline="0" dirty="0">
              <a:ln>
                <a:noFill/>
              </a:ln>
              <a:solidFill>
                <a:srgbClr val="63666A"/>
              </a:solidFill>
              <a:effectLst/>
              <a:uLnTx/>
              <a:uFillTx/>
              <a:latin typeface="GE Inspira Sans"/>
              <a:ea typeface="+mj-ea"/>
              <a:cs typeface="+mj-cs"/>
            </a:endParaRPr>
          </a:p>
        </p:txBody>
      </p:sp>
      <p:sp>
        <p:nvSpPr>
          <p:cNvPr id="59" name="object 44">
            <a:extLst>
              <a:ext uri="{FF2B5EF4-FFF2-40B4-BE49-F238E27FC236}">
                <a16:creationId xmlns:a16="http://schemas.microsoft.com/office/drawing/2014/main" id="{1DA70667-85C2-401B-B632-48CDC37AF669}"/>
              </a:ext>
            </a:extLst>
          </p:cNvPr>
          <p:cNvSpPr txBox="1"/>
          <p:nvPr/>
        </p:nvSpPr>
        <p:spPr>
          <a:xfrm>
            <a:off x="4647034" y="5295982"/>
            <a:ext cx="3417199" cy="166277"/>
          </a:xfrm>
          <a:prstGeom prst="rect">
            <a:avLst/>
          </a:prstGeom>
        </p:spPr>
        <p:txBody>
          <a:bodyPr vert="horz" wrap="square" lIns="0" tIns="7697" rIns="0" bIns="0" rtlCol="0">
            <a:spAutoFit/>
          </a:bodyPr>
          <a:lstStyle/>
          <a:p>
            <a:pPr marL="7697" marR="0" lvl="0" indent="0" algn="l" defTabSz="277109" rtl="0" eaLnBrk="1" fontAlgn="auto" latinLnBrk="0" hangingPunct="1">
              <a:lnSpc>
                <a:spcPct val="100000"/>
              </a:lnSpc>
              <a:spcBef>
                <a:spcPts val="61"/>
              </a:spcBef>
              <a:spcAft>
                <a:spcPts val="0"/>
              </a:spcAft>
              <a:buClrTx/>
              <a:buSzTx/>
              <a:buFontTx/>
              <a:buNone/>
              <a:tabLst/>
              <a:defRPr/>
            </a:pPr>
            <a:r>
              <a:rPr lang="en-US" sz="1030" b="1" spc="-12" dirty="0">
                <a:solidFill>
                  <a:srgbClr val="FFFFFF"/>
                </a:solidFill>
                <a:latin typeface="GE Inspira Sans"/>
                <a:cs typeface="GE Inspira Sans"/>
              </a:rPr>
              <a:t>IMPROVE THE SCHEDULING EFFICIENCY</a:t>
            </a:r>
            <a:endParaRPr kumimoji="0" lang="en-US" sz="1030" b="0" i="0" u="none" strike="noStrike" kern="1200" cap="none" spc="0" normalizeH="0" baseline="0" dirty="0">
              <a:ln>
                <a:noFill/>
              </a:ln>
              <a:solidFill>
                <a:prstClr val="black"/>
              </a:solidFill>
              <a:effectLst/>
              <a:uLnTx/>
              <a:uFillTx/>
              <a:latin typeface="GE Inspira Sans"/>
              <a:ea typeface="+mn-ea"/>
              <a:cs typeface="GE Inspira Sans"/>
            </a:endParaRPr>
          </a:p>
        </p:txBody>
      </p:sp>
      <p:sp>
        <p:nvSpPr>
          <p:cNvPr id="42" name="object 40">
            <a:extLst>
              <a:ext uri="{FF2B5EF4-FFF2-40B4-BE49-F238E27FC236}">
                <a16:creationId xmlns:a16="http://schemas.microsoft.com/office/drawing/2014/main" id="{8BF6804D-C593-4EF7-B4C2-30B8B736D0BB}"/>
              </a:ext>
            </a:extLst>
          </p:cNvPr>
          <p:cNvSpPr txBox="1"/>
          <p:nvPr/>
        </p:nvSpPr>
        <p:spPr>
          <a:xfrm>
            <a:off x="2495787" y="5954084"/>
            <a:ext cx="7530706" cy="625113"/>
          </a:xfrm>
          <a:prstGeom prst="rect">
            <a:avLst/>
          </a:prstGeom>
        </p:spPr>
        <p:txBody>
          <a:bodyPr vert="horz" wrap="square" lIns="0" tIns="70427" rIns="0" bIns="0" rtlCol="0">
            <a:spAutoFit/>
          </a:bodyPr>
          <a:lstStyle/>
          <a:p>
            <a:pPr algn="ctr" defTabSz="277109">
              <a:spcBef>
                <a:spcPts val="555"/>
              </a:spcBef>
            </a:pPr>
            <a:r>
              <a:rPr lang="en-US" dirty="0">
                <a:solidFill>
                  <a:srgbClr val="13294A"/>
                </a:solidFill>
                <a:cs typeface="GE Inspira Sans"/>
              </a:rPr>
              <a:t>Structured methodology and implementation of targeted actions resulted in an average increase of </a:t>
            </a:r>
            <a:r>
              <a:rPr lang="en-US" b="1" dirty="0">
                <a:solidFill>
                  <a:srgbClr val="13294A"/>
                </a:solidFill>
                <a:cs typeface="GE Inspira Sans"/>
              </a:rPr>
              <a:t>45 Additional Exams Per Month</a:t>
            </a:r>
            <a:r>
              <a:rPr lang="en-US" dirty="0">
                <a:solidFill>
                  <a:srgbClr val="13294A"/>
                </a:solidFill>
                <a:cs typeface="GE Inspira Sans"/>
              </a:rPr>
              <a:t>*</a:t>
            </a:r>
            <a:endParaRPr lang="fr-FR" dirty="0">
              <a:solidFill>
                <a:prstClr val="black"/>
              </a:solidFill>
              <a:latin typeface="GE Inspira Sans"/>
              <a:cs typeface="GE Inspira Sans"/>
            </a:endParaRPr>
          </a:p>
        </p:txBody>
      </p:sp>
      <p:grpSp>
        <p:nvGrpSpPr>
          <p:cNvPr id="44" name="Group 133">
            <a:extLst>
              <a:ext uri="{FF2B5EF4-FFF2-40B4-BE49-F238E27FC236}">
                <a16:creationId xmlns:a16="http://schemas.microsoft.com/office/drawing/2014/main" id="{B29B0A3B-D857-4809-9E33-777A645ED410}"/>
              </a:ext>
            </a:extLst>
          </p:cNvPr>
          <p:cNvGrpSpPr/>
          <p:nvPr/>
        </p:nvGrpSpPr>
        <p:grpSpPr>
          <a:xfrm>
            <a:off x="10418051" y="607375"/>
            <a:ext cx="660566" cy="660566"/>
            <a:chOff x="4551412" y="2153797"/>
            <a:chExt cx="1294308" cy="1294308"/>
          </a:xfrm>
        </p:grpSpPr>
        <p:sp>
          <p:nvSpPr>
            <p:cNvPr id="45" name="Oval 134">
              <a:extLst>
                <a:ext uri="{FF2B5EF4-FFF2-40B4-BE49-F238E27FC236}">
                  <a16:creationId xmlns:a16="http://schemas.microsoft.com/office/drawing/2014/main" id="{3974240C-FFD6-4D72-95C5-4BFA1A49AE16}"/>
                </a:ext>
              </a:extLst>
            </p:cNvPr>
            <p:cNvSpPr/>
            <p:nvPr/>
          </p:nvSpPr>
          <p:spPr>
            <a:xfrm>
              <a:off x="4551412" y="2153797"/>
              <a:ext cx="1294308" cy="1294308"/>
            </a:xfrm>
            <a:prstGeom prst="ellipse">
              <a:avLst/>
            </a:prstGeom>
            <a:solidFill>
              <a:sysClr val="window" lastClr="FFFFFF"/>
            </a:solidFill>
            <a:ln w="25400" cap="flat" cmpd="sng" algn="ctr">
              <a:solidFill>
                <a:srgbClr val="00B5E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prstClr val="white"/>
                </a:solidFill>
                <a:effectLst/>
                <a:uLnTx/>
                <a:uFillTx/>
                <a:latin typeface="GE Inspira Pitch"/>
                <a:ea typeface="+mn-ea"/>
                <a:cs typeface="+mn-cs"/>
              </a:endParaRPr>
            </a:p>
          </p:txBody>
        </p:sp>
        <p:sp>
          <p:nvSpPr>
            <p:cNvPr id="46" name="Freeform 68">
              <a:extLst>
                <a:ext uri="{FF2B5EF4-FFF2-40B4-BE49-F238E27FC236}">
                  <a16:creationId xmlns:a16="http://schemas.microsoft.com/office/drawing/2014/main" id="{83A0914A-1735-4EF0-84F5-A6631A083EBE}"/>
                </a:ext>
              </a:extLst>
            </p:cNvPr>
            <p:cNvSpPr>
              <a:spLocks noChangeAspect="1" noEditPoints="1"/>
            </p:cNvSpPr>
            <p:nvPr/>
          </p:nvSpPr>
          <p:spPr bwMode="auto">
            <a:xfrm>
              <a:off x="4855228" y="2332545"/>
              <a:ext cx="686660" cy="921300"/>
            </a:xfrm>
            <a:custGeom>
              <a:avLst/>
              <a:gdLst>
                <a:gd name="T0" fmla="*/ 143 w 286"/>
                <a:gd name="T1" fmla="*/ 0 h 384"/>
                <a:gd name="T2" fmla="*/ 0 w 286"/>
                <a:gd name="T3" fmla="*/ 41 h 384"/>
                <a:gd name="T4" fmla="*/ 0 w 286"/>
                <a:gd name="T5" fmla="*/ 280 h 384"/>
                <a:gd name="T6" fmla="*/ 13 w 286"/>
                <a:gd name="T7" fmla="*/ 362 h 384"/>
                <a:gd name="T8" fmla="*/ 273 w 286"/>
                <a:gd name="T9" fmla="*/ 362 h 384"/>
                <a:gd name="T10" fmla="*/ 286 w 286"/>
                <a:gd name="T11" fmla="*/ 280 h 384"/>
                <a:gd name="T12" fmla="*/ 286 w 286"/>
                <a:gd name="T13" fmla="*/ 41 h 384"/>
                <a:gd name="T14" fmla="*/ 36 w 286"/>
                <a:gd name="T15" fmla="*/ 80 h 384"/>
                <a:gd name="T16" fmla="*/ 59 w 286"/>
                <a:gd name="T17" fmla="*/ 78 h 384"/>
                <a:gd name="T18" fmla="*/ 74 w 286"/>
                <a:gd name="T19" fmla="*/ 91 h 384"/>
                <a:gd name="T20" fmla="*/ 102 w 286"/>
                <a:gd name="T21" fmla="*/ 65 h 384"/>
                <a:gd name="T22" fmla="*/ 117 w 286"/>
                <a:gd name="T23" fmla="*/ 50 h 384"/>
                <a:gd name="T24" fmla="*/ 117 w 286"/>
                <a:gd name="T25" fmla="*/ 49 h 384"/>
                <a:gd name="T26" fmla="*/ 140 w 286"/>
                <a:gd name="T27" fmla="*/ 51 h 384"/>
                <a:gd name="T28" fmla="*/ 142 w 286"/>
                <a:gd name="T29" fmla="*/ 74 h 384"/>
                <a:gd name="T30" fmla="*/ 141 w 286"/>
                <a:gd name="T31" fmla="*/ 74 h 384"/>
                <a:gd name="T32" fmla="*/ 92 w 286"/>
                <a:gd name="T33" fmla="*/ 124 h 384"/>
                <a:gd name="T34" fmla="*/ 82 w 286"/>
                <a:gd name="T35" fmla="*/ 135 h 384"/>
                <a:gd name="T36" fmla="*/ 80 w 286"/>
                <a:gd name="T37" fmla="*/ 136 h 384"/>
                <a:gd name="T38" fmla="*/ 69 w 286"/>
                <a:gd name="T39" fmla="*/ 137 h 384"/>
                <a:gd name="T40" fmla="*/ 40 w 286"/>
                <a:gd name="T41" fmla="*/ 109 h 384"/>
                <a:gd name="T42" fmla="*/ 34 w 286"/>
                <a:gd name="T43" fmla="*/ 102 h 384"/>
                <a:gd name="T44" fmla="*/ 34 w 286"/>
                <a:gd name="T45" fmla="*/ 102 h 384"/>
                <a:gd name="T46" fmla="*/ 36 w 286"/>
                <a:gd name="T47" fmla="*/ 183 h 384"/>
                <a:gd name="T48" fmla="*/ 59 w 286"/>
                <a:gd name="T49" fmla="*/ 182 h 384"/>
                <a:gd name="T50" fmla="*/ 74 w 286"/>
                <a:gd name="T51" fmla="*/ 194 h 384"/>
                <a:gd name="T52" fmla="*/ 102 w 286"/>
                <a:gd name="T53" fmla="*/ 168 h 384"/>
                <a:gd name="T54" fmla="*/ 117 w 286"/>
                <a:gd name="T55" fmla="*/ 153 h 384"/>
                <a:gd name="T56" fmla="*/ 117 w 286"/>
                <a:gd name="T57" fmla="*/ 153 h 384"/>
                <a:gd name="T58" fmla="*/ 140 w 286"/>
                <a:gd name="T59" fmla="*/ 155 h 384"/>
                <a:gd name="T60" fmla="*/ 142 w 286"/>
                <a:gd name="T61" fmla="*/ 177 h 384"/>
                <a:gd name="T62" fmla="*/ 141 w 286"/>
                <a:gd name="T63" fmla="*/ 178 h 384"/>
                <a:gd name="T64" fmla="*/ 92 w 286"/>
                <a:gd name="T65" fmla="*/ 227 h 384"/>
                <a:gd name="T66" fmla="*/ 82 w 286"/>
                <a:gd name="T67" fmla="*/ 238 h 384"/>
                <a:gd name="T68" fmla="*/ 80 w 286"/>
                <a:gd name="T69" fmla="*/ 240 h 384"/>
                <a:gd name="T70" fmla="*/ 69 w 286"/>
                <a:gd name="T71" fmla="*/ 241 h 384"/>
                <a:gd name="T72" fmla="*/ 40 w 286"/>
                <a:gd name="T73" fmla="*/ 212 h 384"/>
                <a:gd name="T74" fmla="*/ 34 w 286"/>
                <a:gd name="T75" fmla="*/ 206 h 384"/>
                <a:gd name="T76" fmla="*/ 34 w 286"/>
                <a:gd name="T77" fmla="*/ 206 h 384"/>
                <a:gd name="T78" fmla="*/ 142 w 286"/>
                <a:gd name="T79" fmla="*/ 281 h 384"/>
                <a:gd name="T80" fmla="*/ 141 w 286"/>
                <a:gd name="T81" fmla="*/ 281 h 384"/>
                <a:gd name="T82" fmla="*/ 139 w 286"/>
                <a:gd name="T83" fmla="*/ 284 h 384"/>
                <a:gd name="T84" fmla="*/ 87 w 286"/>
                <a:gd name="T85" fmla="*/ 337 h 384"/>
                <a:gd name="T86" fmla="*/ 81 w 286"/>
                <a:gd name="T87" fmla="*/ 342 h 384"/>
                <a:gd name="T88" fmla="*/ 69 w 286"/>
                <a:gd name="T89" fmla="*/ 345 h 384"/>
                <a:gd name="T90" fmla="*/ 41 w 286"/>
                <a:gd name="T91" fmla="*/ 316 h 384"/>
                <a:gd name="T92" fmla="*/ 34 w 286"/>
                <a:gd name="T93" fmla="*/ 310 h 384"/>
                <a:gd name="T94" fmla="*/ 34 w 286"/>
                <a:gd name="T95" fmla="*/ 309 h 384"/>
                <a:gd name="T96" fmla="*/ 36 w 286"/>
                <a:gd name="T97" fmla="*/ 287 h 384"/>
                <a:gd name="T98" fmla="*/ 59 w 286"/>
                <a:gd name="T99" fmla="*/ 286 h 384"/>
                <a:gd name="T100" fmla="*/ 74 w 286"/>
                <a:gd name="T101" fmla="*/ 298 h 384"/>
                <a:gd name="T102" fmla="*/ 102 w 286"/>
                <a:gd name="T103" fmla="*/ 272 h 384"/>
                <a:gd name="T104" fmla="*/ 117 w 286"/>
                <a:gd name="T105" fmla="*/ 257 h 384"/>
                <a:gd name="T106" fmla="*/ 117 w 286"/>
                <a:gd name="T107" fmla="*/ 256 h 384"/>
                <a:gd name="T108" fmla="*/ 140 w 286"/>
                <a:gd name="T109" fmla="*/ 258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86" h="384">
                  <a:moveTo>
                    <a:pt x="273" y="22"/>
                  </a:moveTo>
                  <a:cubicBezTo>
                    <a:pt x="269" y="19"/>
                    <a:pt x="236" y="0"/>
                    <a:pt x="143" y="0"/>
                  </a:cubicBezTo>
                  <a:cubicBezTo>
                    <a:pt x="51" y="0"/>
                    <a:pt x="18" y="19"/>
                    <a:pt x="13" y="22"/>
                  </a:cubicBezTo>
                  <a:cubicBezTo>
                    <a:pt x="9" y="24"/>
                    <a:pt x="0" y="30"/>
                    <a:pt x="0" y="41"/>
                  </a:cubicBezTo>
                  <a:cubicBezTo>
                    <a:pt x="0" y="59"/>
                    <a:pt x="0" y="59"/>
                    <a:pt x="0" y="59"/>
                  </a:cubicBezTo>
                  <a:cubicBezTo>
                    <a:pt x="0" y="280"/>
                    <a:pt x="0" y="280"/>
                    <a:pt x="0" y="280"/>
                  </a:cubicBezTo>
                  <a:cubicBezTo>
                    <a:pt x="0" y="343"/>
                    <a:pt x="0" y="343"/>
                    <a:pt x="0" y="343"/>
                  </a:cubicBezTo>
                  <a:cubicBezTo>
                    <a:pt x="0" y="354"/>
                    <a:pt x="9" y="360"/>
                    <a:pt x="13" y="362"/>
                  </a:cubicBezTo>
                  <a:cubicBezTo>
                    <a:pt x="18" y="365"/>
                    <a:pt x="51" y="384"/>
                    <a:pt x="143" y="384"/>
                  </a:cubicBezTo>
                  <a:cubicBezTo>
                    <a:pt x="236" y="384"/>
                    <a:pt x="269" y="365"/>
                    <a:pt x="273" y="362"/>
                  </a:cubicBezTo>
                  <a:cubicBezTo>
                    <a:pt x="277" y="360"/>
                    <a:pt x="286" y="354"/>
                    <a:pt x="286" y="343"/>
                  </a:cubicBezTo>
                  <a:cubicBezTo>
                    <a:pt x="286" y="280"/>
                    <a:pt x="286" y="280"/>
                    <a:pt x="286" y="280"/>
                  </a:cubicBezTo>
                  <a:cubicBezTo>
                    <a:pt x="286" y="59"/>
                    <a:pt x="286" y="59"/>
                    <a:pt x="286" y="59"/>
                  </a:cubicBezTo>
                  <a:cubicBezTo>
                    <a:pt x="286" y="41"/>
                    <a:pt x="286" y="41"/>
                    <a:pt x="286" y="41"/>
                  </a:cubicBezTo>
                  <a:cubicBezTo>
                    <a:pt x="286" y="30"/>
                    <a:pt x="277" y="24"/>
                    <a:pt x="273" y="22"/>
                  </a:cubicBezTo>
                  <a:close/>
                  <a:moveTo>
                    <a:pt x="36" y="80"/>
                  </a:moveTo>
                  <a:cubicBezTo>
                    <a:pt x="44" y="71"/>
                    <a:pt x="50" y="70"/>
                    <a:pt x="58" y="78"/>
                  </a:cubicBezTo>
                  <a:cubicBezTo>
                    <a:pt x="65" y="84"/>
                    <a:pt x="61" y="80"/>
                    <a:pt x="59" y="78"/>
                  </a:cubicBezTo>
                  <a:cubicBezTo>
                    <a:pt x="61" y="81"/>
                    <a:pt x="68" y="87"/>
                    <a:pt x="69" y="89"/>
                  </a:cubicBezTo>
                  <a:cubicBezTo>
                    <a:pt x="71" y="90"/>
                    <a:pt x="72" y="91"/>
                    <a:pt x="74" y="91"/>
                  </a:cubicBezTo>
                  <a:cubicBezTo>
                    <a:pt x="76" y="91"/>
                    <a:pt x="78" y="90"/>
                    <a:pt x="79" y="88"/>
                  </a:cubicBezTo>
                  <a:cubicBezTo>
                    <a:pt x="102" y="65"/>
                    <a:pt x="102" y="65"/>
                    <a:pt x="102" y="65"/>
                  </a:cubicBezTo>
                  <a:cubicBezTo>
                    <a:pt x="102" y="65"/>
                    <a:pt x="102" y="65"/>
                    <a:pt x="102" y="65"/>
                  </a:cubicBezTo>
                  <a:cubicBezTo>
                    <a:pt x="117" y="50"/>
                    <a:pt x="117" y="50"/>
                    <a:pt x="117" y="50"/>
                  </a:cubicBezTo>
                  <a:cubicBezTo>
                    <a:pt x="117" y="50"/>
                    <a:pt x="117" y="50"/>
                    <a:pt x="117" y="50"/>
                  </a:cubicBezTo>
                  <a:cubicBezTo>
                    <a:pt x="117" y="49"/>
                    <a:pt x="117" y="49"/>
                    <a:pt x="117" y="49"/>
                  </a:cubicBezTo>
                  <a:cubicBezTo>
                    <a:pt x="117" y="49"/>
                    <a:pt x="117" y="49"/>
                    <a:pt x="117" y="49"/>
                  </a:cubicBezTo>
                  <a:cubicBezTo>
                    <a:pt x="125" y="41"/>
                    <a:pt x="132" y="43"/>
                    <a:pt x="140" y="51"/>
                  </a:cubicBezTo>
                  <a:cubicBezTo>
                    <a:pt x="148" y="59"/>
                    <a:pt x="150" y="66"/>
                    <a:pt x="142" y="74"/>
                  </a:cubicBezTo>
                  <a:cubicBezTo>
                    <a:pt x="142" y="74"/>
                    <a:pt x="142" y="74"/>
                    <a:pt x="142" y="74"/>
                  </a:cubicBezTo>
                  <a:cubicBezTo>
                    <a:pt x="141" y="74"/>
                    <a:pt x="141" y="74"/>
                    <a:pt x="141" y="74"/>
                  </a:cubicBezTo>
                  <a:cubicBezTo>
                    <a:pt x="141" y="74"/>
                    <a:pt x="141" y="74"/>
                    <a:pt x="141" y="74"/>
                  </a:cubicBezTo>
                  <a:cubicBezTo>
                    <a:pt x="139" y="77"/>
                    <a:pt x="139" y="77"/>
                    <a:pt x="139" y="77"/>
                  </a:cubicBezTo>
                  <a:cubicBezTo>
                    <a:pt x="92" y="124"/>
                    <a:pt x="92" y="124"/>
                    <a:pt x="92" y="124"/>
                  </a:cubicBezTo>
                  <a:cubicBezTo>
                    <a:pt x="91" y="126"/>
                    <a:pt x="89" y="127"/>
                    <a:pt x="87" y="129"/>
                  </a:cubicBezTo>
                  <a:cubicBezTo>
                    <a:pt x="82" y="135"/>
                    <a:pt x="82" y="135"/>
                    <a:pt x="82" y="135"/>
                  </a:cubicBezTo>
                  <a:cubicBezTo>
                    <a:pt x="81" y="135"/>
                    <a:pt x="81" y="135"/>
                    <a:pt x="81" y="135"/>
                  </a:cubicBezTo>
                  <a:cubicBezTo>
                    <a:pt x="81" y="135"/>
                    <a:pt x="80" y="136"/>
                    <a:pt x="80" y="136"/>
                  </a:cubicBezTo>
                  <a:cubicBezTo>
                    <a:pt x="74" y="141"/>
                    <a:pt x="69" y="137"/>
                    <a:pt x="69" y="137"/>
                  </a:cubicBezTo>
                  <a:cubicBezTo>
                    <a:pt x="69" y="137"/>
                    <a:pt x="69" y="137"/>
                    <a:pt x="69" y="137"/>
                  </a:cubicBezTo>
                  <a:cubicBezTo>
                    <a:pt x="41" y="109"/>
                    <a:pt x="41" y="109"/>
                    <a:pt x="41" y="109"/>
                  </a:cubicBezTo>
                  <a:cubicBezTo>
                    <a:pt x="41" y="109"/>
                    <a:pt x="41" y="109"/>
                    <a:pt x="40" y="109"/>
                  </a:cubicBezTo>
                  <a:cubicBezTo>
                    <a:pt x="34" y="102"/>
                    <a:pt x="34" y="102"/>
                    <a:pt x="34" y="102"/>
                  </a:cubicBezTo>
                  <a:cubicBezTo>
                    <a:pt x="34" y="102"/>
                    <a:pt x="34" y="102"/>
                    <a:pt x="34" y="102"/>
                  </a:cubicBezTo>
                  <a:cubicBezTo>
                    <a:pt x="34" y="102"/>
                    <a:pt x="34" y="102"/>
                    <a:pt x="34" y="102"/>
                  </a:cubicBezTo>
                  <a:cubicBezTo>
                    <a:pt x="34" y="102"/>
                    <a:pt x="34" y="102"/>
                    <a:pt x="34" y="102"/>
                  </a:cubicBezTo>
                  <a:cubicBezTo>
                    <a:pt x="26" y="94"/>
                    <a:pt x="28" y="88"/>
                    <a:pt x="36" y="80"/>
                  </a:cubicBezTo>
                  <a:close/>
                  <a:moveTo>
                    <a:pt x="36" y="183"/>
                  </a:moveTo>
                  <a:cubicBezTo>
                    <a:pt x="44" y="175"/>
                    <a:pt x="50" y="173"/>
                    <a:pt x="58" y="181"/>
                  </a:cubicBezTo>
                  <a:cubicBezTo>
                    <a:pt x="65" y="188"/>
                    <a:pt x="61" y="184"/>
                    <a:pt x="59" y="182"/>
                  </a:cubicBezTo>
                  <a:cubicBezTo>
                    <a:pt x="61" y="184"/>
                    <a:pt x="68" y="191"/>
                    <a:pt x="69" y="192"/>
                  </a:cubicBezTo>
                  <a:cubicBezTo>
                    <a:pt x="71" y="193"/>
                    <a:pt x="72" y="194"/>
                    <a:pt x="74" y="194"/>
                  </a:cubicBezTo>
                  <a:cubicBezTo>
                    <a:pt x="76" y="194"/>
                    <a:pt x="78" y="193"/>
                    <a:pt x="79" y="192"/>
                  </a:cubicBezTo>
                  <a:cubicBezTo>
                    <a:pt x="102" y="168"/>
                    <a:pt x="102" y="168"/>
                    <a:pt x="102" y="168"/>
                  </a:cubicBezTo>
                  <a:cubicBezTo>
                    <a:pt x="102" y="168"/>
                    <a:pt x="102" y="168"/>
                    <a:pt x="102" y="168"/>
                  </a:cubicBezTo>
                  <a:cubicBezTo>
                    <a:pt x="117" y="153"/>
                    <a:pt x="117" y="153"/>
                    <a:pt x="117" y="153"/>
                  </a:cubicBezTo>
                  <a:cubicBezTo>
                    <a:pt x="117" y="153"/>
                    <a:pt x="117" y="153"/>
                    <a:pt x="117" y="153"/>
                  </a:cubicBezTo>
                  <a:cubicBezTo>
                    <a:pt x="117" y="153"/>
                    <a:pt x="117" y="153"/>
                    <a:pt x="117" y="153"/>
                  </a:cubicBezTo>
                  <a:cubicBezTo>
                    <a:pt x="117" y="153"/>
                    <a:pt x="117" y="153"/>
                    <a:pt x="117" y="153"/>
                  </a:cubicBezTo>
                  <a:cubicBezTo>
                    <a:pt x="125" y="145"/>
                    <a:pt x="132" y="147"/>
                    <a:pt x="140" y="155"/>
                  </a:cubicBezTo>
                  <a:cubicBezTo>
                    <a:pt x="148" y="163"/>
                    <a:pt x="150" y="169"/>
                    <a:pt x="142" y="177"/>
                  </a:cubicBezTo>
                  <a:cubicBezTo>
                    <a:pt x="142" y="177"/>
                    <a:pt x="142" y="177"/>
                    <a:pt x="142" y="177"/>
                  </a:cubicBezTo>
                  <a:cubicBezTo>
                    <a:pt x="141" y="177"/>
                    <a:pt x="141" y="178"/>
                    <a:pt x="141" y="178"/>
                  </a:cubicBezTo>
                  <a:cubicBezTo>
                    <a:pt x="141" y="178"/>
                    <a:pt x="141" y="178"/>
                    <a:pt x="141" y="178"/>
                  </a:cubicBezTo>
                  <a:cubicBezTo>
                    <a:pt x="139" y="180"/>
                    <a:pt x="139" y="180"/>
                    <a:pt x="139" y="180"/>
                  </a:cubicBezTo>
                  <a:cubicBezTo>
                    <a:pt x="92" y="227"/>
                    <a:pt x="92" y="227"/>
                    <a:pt x="92" y="227"/>
                  </a:cubicBezTo>
                  <a:cubicBezTo>
                    <a:pt x="91" y="229"/>
                    <a:pt x="89" y="231"/>
                    <a:pt x="87" y="233"/>
                  </a:cubicBezTo>
                  <a:cubicBezTo>
                    <a:pt x="82" y="238"/>
                    <a:pt x="82" y="238"/>
                    <a:pt x="82" y="238"/>
                  </a:cubicBezTo>
                  <a:cubicBezTo>
                    <a:pt x="81" y="238"/>
                    <a:pt x="81" y="238"/>
                    <a:pt x="81" y="239"/>
                  </a:cubicBezTo>
                  <a:cubicBezTo>
                    <a:pt x="81" y="239"/>
                    <a:pt x="80" y="239"/>
                    <a:pt x="80" y="240"/>
                  </a:cubicBezTo>
                  <a:cubicBezTo>
                    <a:pt x="74" y="245"/>
                    <a:pt x="69" y="241"/>
                    <a:pt x="69" y="241"/>
                  </a:cubicBezTo>
                  <a:cubicBezTo>
                    <a:pt x="69" y="241"/>
                    <a:pt x="69" y="241"/>
                    <a:pt x="69" y="241"/>
                  </a:cubicBezTo>
                  <a:cubicBezTo>
                    <a:pt x="41" y="213"/>
                    <a:pt x="41" y="213"/>
                    <a:pt x="41" y="213"/>
                  </a:cubicBezTo>
                  <a:cubicBezTo>
                    <a:pt x="41" y="213"/>
                    <a:pt x="41" y="212"/>
                    <a:pt x="40" y="212"/>
                  </a:cubicBezTo>
                  <a:cubicBezTo>
                    <a:pt x="34" y="206"/>
                    <a:pt x="34" y="206"/>
                    <a:pt x="34" y="206"/>
                  </a:cubicBezTo>
                  <a:cubicBezTo>
                    <a:pt x="34" y="206"/>
                    <a:pt x="34" y="206"/>
                    <a:pt x="34" y="206"/>
                  </a:cubicBezTo>
                  <a:cubicBezTo>
                    <a:pt x="34" y="206"/>
                    <a:pt x="34" y="206"/>
                    <a:pt x="34" y="206"/>
                  </a:cubicBezTo>
                  <a:cubicBezTo>
                    <a:pt x="34" y="206"/>
                    <a:pt x="34" y="206"/>
                    <a:pt x="34" y="206"/>
                  </a:cubicBezTo>
                  <a:cubicBezTo>
                    <a:pt x="26" y="198"/>
                    <a:pt x="28" y="191"/>
                    <a:pt x="36" y="183"/>
                  </a:cubicBezTo>
                  <a:close/>
                  <a:moveTo>
                    <a:pt x="142" y="281"/>
                  </a:moveTo>
                  <a:cubicBezTo>
                    <a:pt x="142" y="281"/>
                    <a:pt x="142" y="281"/>
                    <a:pt x="142" y="281"/>
                  </a:cubicBezTo>
                  <a:cubicBezTo>
                    <a:pt x="141" y="281"/>
                    <a:pt x="141" y="281"/>
                    <a:pt x="141" y="281"/>
                  </a:cubicBezTo>
                  <a:cubicBezTo>
                    <a:pt x="141" y="281"/>
                    <a:pt x="141" y="281"/>
                    <a:pt x="141" y="281"/>
                  </a:cubicBezTo>
                  <a:cubicBezTo>
                    <a:pt x="139" y="284"/>
                    <a:pt x="139" y="284"/>
                    <a:pt x="139" y="284"/>
                  </a:cubicBezTo>
                  <a:cubicBezTo>
                    <a:pt x="92" y="331"/>
                    <a:pt x="92" y="331"/>
                    <a:pt x="92" y="331"/>
                  </a:cubicBezTo>
                  <a:cubicBezTo>
                    <a:pt x="91" y="333"/>
                    <a:pt x="89" y="335"/>
                    <a:pt x="87" y="337"/>
                  </a:cubicBezTo>
                  <a:cubicBezTo>
                    <a:pt x="82" y="342"/>
                    <a:pt x="82" y="342"/>
                    <a:pt x="82" y="342"/>
                  </a:cubicBezTo>
                  <a:cubicBezTo>
                    <a:pt x="81" y="342"/>
                    <a:pt x="81" y="342"/>
                    <a:pt x="81" y="342"/>
                  </a:cubicBezTo>
                  <a:cubicBezTo>
                    <a:pt x="81" y="343"/>
                    <a:pt x="80" y="343"/>
                    <a:pt x="80" y="343"/>
                  </a:cubicBezTo>
                  <a:cubicBezTo>
                    <a:pt x="74" y="349"/>
                    <a:pt x="69" y="345"/>
                    <a:pt x="69" y="345"/>
                  </a:cubicBezTo>
                  <a:cubicBezTo>
                    <a:pt x="69" y="345"/>
                    <a:pt x="69" y="344"/>
                    <a:pt x="69" y="344"/>
                  </a:cubicBezTo>
                  <a:cubicBezTo>
                    <a:pt x="41" y="316"/>
                    <a:pt x="41" y="316"/>
                    <a:pt x="41" y="316"/>
                  </a:cubicBezTo>
                  <a:cubicBezTo>
                    <a:pt x="41" y="316"/>
                    <a:pt x="41" y="316"/>
                    <a:pt x="40" y="316"/>
                  </a:cubicBezTo>
                  <a:cubicBezTo>
                    <a:pt x="34" y="310"/>
                    <a:pt x="34" y="310"/>
                    <a:pt x="34" y="310"/>
                  </a:cubicBezTo>
                  <a:cubicBezTo>
                    <a:pt x="34" y="310"/>
                    <a:pt x="34" y="310"/>
                    <a:pt x="34" y="310"/>
                  </a:cubicBezTo>
                  <a:cubicBezTo>
                    <a:pt x="34" y="310"/>
                    <a:pt x="34" y="309"/>
                    <a:pt x="34" y="309"/>
                  </a:cubicBezTo>
                  <a:cubicBezTo>
                    <a:pt x="34" y="309"/>
                    <a:pt x="34" y="309"/>
                    <a:pt x="34" y="309"/>
                  </a:cubicBezTo>
                  <a:cubicBezTo>
                    <a:pt x="26" y="301"/>
                    <a:pt x="28" y="295"/>
                    <a:pt x="36" y="287"/>
                  </a:cubicBezTo>
                  <a:cubicBezTo>
                    <a:pt x="44" y="279"/>
                    <a:pt x="50" y="277"/>
                    <a:pt x="58" y="285"/>
                  </a:cubicBezTo>
                  <a:cubicBezTo>
                    <a:pt x="65" y="291"/>
                    <a:pt x="61" y="288"/>
                    <a:pt x="59" y="286"/>
                  </a:cubicBezTo>
                  <a:cubicBezTo>
                    <a:pt x="61" y="288"/>
                    <a:pt x="68" y="295"/>
                    <a:pt x="69" y="296"/>
                  </a:cubicBezTo>
                  <a:cubicBezTo>
                    <a:pt x="71" y="297"/>
                    <a:pt x="72" y="298"/>
                    <a:pt x="74" y="298"/>
                  </a:cubicBezTo>
                  <a:cubicBezTo>
                    <a:pt x="76" y="298"/>
                    <a:pt x="78" y="297"/>
                    <a:pt x="79" y="295"/>
                  </a:cubicBezTo>
                  <a:cubicBezTo>
                    <a:pt x="102" y="272"/>
                    <a:pt x="102" y="272"/>
                    <a:pt x="102" y="272"/>
                  </a:cubicBezTo>
                  <a:cubicBezTo>
                    <a:pt x="102" y="272"/>
                    <a:pt x="102" y="272"/>
                    <a:pt x="102" y="272"/>
                  </a:cubicBezTo>
                  <a:cubicBezTo>
                    <a:pt x="117" y="257"/>
                    <a:pt x="117" y="257"/>
                    <a:pt x="117" y="257"/>
                  </a:cubicBezTo>
                  <a:cubicBezTo>
                    <a:pt x="117" y="257"/>
                    <a:pt x="117" y="257"/>
                    <a:pt x="117" y="257"/>
                  </a:cubicBezTo>
                  <a:cubicBezTo>
                    <a:pt x="117" y="257"/>
                    <a:pt x="117" y="257"/>
                    <a:pt x="117" y="256"/>
                  </a:cubicBezTo>
                  <a:cubicBezTo>
                    <a:pt x="117" y="256"/>
                    <a:pt x="117" y="256"/>
                    <a:pt x="117" y="256"/>
                  </a:cubicBezTo>
                  <a:cubicBezTo>
                    <a:pt x="125" y="248"/>
                    <a:pt x="132" y="250"/>
                    <a:pt x="140" y="258"/>
                  </a:cubicBezTo>
                  <a:cubicBezTo>
                    <a:pt x="148" y="267"/>
                    <a:pt x="150" y="273"/>
                    <a:pt x="142" y="281"/>
                  </a:cubicBezTo>
                  <a:close/>
                </a:path>
              </a:pathLst>
            </a:custGeom>
            <a:solidFill>
              <a:srgbClr val="00B5E2"/>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grpSp>
      <p:grpSp>
        <p:nvGrpSpPr>
          <p:cNvPr id="47" name="Group 136">
            <a:extLst>
              <a:ext uri="{FF2B5EF4-FFF2-40B4-BE49-F238E27FC236}">
                <a16:creationId xmlns:a16="http://schemas.microsoft.com/office/drawing/2014/main" id="{093F0D18-95F5-4D1E-B3B4-13CFDFBEC879}"/>
              </a:ext>
            </a:extLst>
          </p:cNvPr>
          <p:cNvGrpSpPr/>
          <p:nvPr/>
        </p:nvGrpSpPr>
        <p:grpSpPr>
          <a:xfrm>
            <a:off x="9657753" y="607375"/>
            <a:ext cx="660566" cy="660566"/>
            <a:chOff x="9953536" y="2153797"/>
            <a:chExt cx="1294308" cy="1294308"/>
          </a:xfrm>
        </p:grpSpPr>
        <p:sp>
          <p:nvSpPr>
            <p:cNvPr id="48" name="Oval 137">
              <a:extLst>
                <a:ext uri="{FF2B5EF4-FFF2-40B4-BE49-F238E27FC236}">
                  <a16:creationId xmlns:a16="http://schemas.microsoft.com/office/drawing/2014/main" id="{28C938CE-AF44-4042-ADC9-E2E28B031272}"/>
                </a:ext>
              </a:extLst>
            </p:cNvPr>
            <p:cNvSpPr/>
            <p:nvPr/>
          </p:nvSpPr>
          <p:spPr>
            <a:xfrm>
              <a:off x="9953536" y="2153797"/>
              <a:ext cx="1294308" cy="1294308"/>
            </a:xfrm>
            <a:prstGeom prst="ellipse">
              <a:avLst/>
            </a:prstGeom>
            <a:solidFill>
              <a:sysClr val="window" lastClr="FFFFFF"/>
            </a:solidFill>
            <a:ln w="25400" cap="flat" cmpd="sng" algn="ctr">
              <a:solidFill>
                <a:srgbClr val="00B5E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prstClr val="white"/>
                </a:solidFill>
                <a:effectLst/>
                <a:uLnTx/>
                <a:uFillTx/>
                <a:latin typeface="GE Inspira Pitch"/>
                <a:ea typeface="+mn-ea"/>
                <a:cs typeface="+mn-cs"/>
              </a:endParaRPr>
            </a:p>
          </p:txBody>
        </p:sp>
        <p:grpSp>
          <p:nvGrpSpPr>
            <p:cNvPr id="49" name="Group 138">
              <a:extLst>
                <a:ext uri="{FF2B5EF4-FFF2-40B4-BE49-F238E27FC236}">
                  <a16:creationId xmlns:a16="http://schemas.microsoft.com/office/drawing/2014/main" id="{EBDEC97E-E15E-4A3F-A3D9-3B9BAA17740C}"/>
                </a:ext>
              </a:extLst>
            </p:cNvPr>
            <p:cNvGrpSpPr>
              <a:grpSpLocks noChangeAspect="1"/>
            </p:cNvGrpSpPr>
            <p:nvPr/>
          </p:nvGrpSpPr>
          <p:grpSpPr>
            <a:xfrm>
              <a:off x="10137569" y="2485270"/>
              <a:ext cx="940124" cy="621911"/>
              <a:chOff x="6901082" y="4597400"/>
              <a:chExt cx="1439865" cy="952500"/>
            </a:xfrm>
            <a:solidFill>
              <a:srgbClr val="00B5E2"/>
            </a:solidFill>
          </p:grpSpPr>
          <p:sp>
            <p:nvSpPr>
              <p:cNvPr id="53" name="Freeform 81">
                <a:extLst>
                  <a:ext uri="{FF2B5EF4-FFF2-40B4-BE49-F238E27FC236}">
                    <a16:creationId xmlns:a16="http://schemas.microsoft.com/office/drawing/2014/main" id="{6F19519E-A3CD-4B93-B12F-886300D7D2C4}"/>
                  </a:ext>
                </a:extLst>
              </p:cNvPr>
              <p:cNvSpPr>
                <a:spLocks noEditPoints="1"/>
              </p:cNvSpPr>
              <p:nvPr/>
            </p:nvSpPr>
            <p:spPr bwMode="auto">
              <a:xfrm>
                <a:off x="7110633" y="4806949"/>
                <a:ext cx="1230314" cy="742951"/>
              </a:xfrm>
              <a:custGeom>
                <a:avLst/>
                <a:gdLst>
                  <a:gd name="T0" fmla="*/ 320 w 328"/>
                  <a:gd name="T1" fmla="*/ 0 h 198"/>
                  <a:gd name="T2" fmla="*/ 8 w 328"/>
                  <a:gd name="T3" fmla="*/ 0 h 198"/>
                  <a:gd name="T4" fmla="*/ 0 w 328"/>
                  <a:gd name="T5" fmla="*/ 8 h 198"/>
                  <a:gd name="T6" fmla="*/ 0 w 328"/>
                  <a:gd name="T7" fmla="*/ 190 h 198"/>
                  <a:gd name="T8" fmla="*/ 8 w 328"/>
                  <a:gd name="T9" fmla="*/ 198 h 198"/>
                  <a:gd name="T10" fmla="*/ 320 w 328"/>
                  <a:gd name="T11" fmla="*/ 198 h 198"/>
                  <a:gd name="T12" fmla="*/ 328 w 328"/>
                  <a:gd name="T13" fmla="*/ 190 h 198"/>
                  <a:gd name="T14" fmla="*/ 328 w 328"/>
                  <a:gd name="T15" fmla="*/ 8 h 198"/>
                  <a:gd name="T16" fmla="*/ 320 w 328"/>
                  <a:gd name="T17" fmla="*/ 0 h 198"/>
                  <a:gd name="T18" fmla="*/ 164 w 328"/>
                  <a:gd name="T19" fmla="*/ 183 h 198"/>
                  <a:gd name="T20" fmla="*/ 80 w 328"/>
                  <a:gd name="T21" fmla="*/ 99 h 198"/>
                  <a:gd name="T22" fmla="*/ 164 w 328"/>
                  <a:gd name="T23" fmla="*/ 15 h 198"/>
                  <a:gd name="T24" fmla="*/ 248 w 328"/>
                  <a:gd name="T25" fmla="*/ 99 h 198"/>
                  <a:gd name="T26" fmla="*/ 164 w 328"/>
                  <a:gd name="T27" fmla="*/ 183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8" h="198">
                    <a:moveTo>
                      <a:pt x="320" y="0"/>
                    </a:moveTo>
                    <a:cubicBezTo>
                      <a:pt x="8" y="0"/>
                      <a:pt x="8" y="0"/>
                      <a:pt x="8" y="0"/>
                    </a:cubicBezTo>
                    <a:cubicBezTo>
                      <a:pt x="4" y="0"/>
                      <a:pt x="0" y="3"/>
                      <a:pt x="0" y="8"/>
                    </a:cubicBezTo>
                    <a:cubicBezTo>
                      <a:pt x="0" y="190"/>
                      <a:pt x="0" y="190"/>
                      <a:pt x="0" y="190"/>
                    </a:cubicBezTo>
                    <a:cubicBezTo>
                      <a:pt x="0" y="194"/>
                      <a:pt x="4" y="198"/>
                      <a:pt x="8" y="198"/>
                    </a:cubicBezTo>
                    <a:cubicBezTo>
                      <a:pt x="320" y="198"/>
                      <a:pt x="320" y="198"/>
                      <a:pt x="320" y="198"/>
                    </a:cubicBezTo>
                    <a:cubicBezTo>
                      <a:pt x="324" y="198"/>
                      <a:pt x="328" y="194"/>
                      <a:pt x="328" y="190"/>
                    </a:cubicBezTo>
                    <a:cubicBezTo>
                      <a:pt x="328" y="8"/>
                      <a:pt x="328" y="8"/>
                      <a:pt x="328" y="8"/>
                    </a:cubicBezTo>
                    <a:cubicBezTo>
                      <a:pt x="328" y="3"/>
                      <a:pt x="324" y="0"/>
                      <a:pt x="320" y="0"/>
                    </a:cubicBezTo>
                    <a:close/>
                    <a:moveTo>
                      <a:pt x="164" y="183"/>
                    </a:moveTo>
                    <a:cubicBezTo>
                      <a:pt x="118" y="183"/>
                      <a:pt x="80" y="145"/>
                      <a:pt x="80" y="99"/>
                    </a:cubicBezTo>
                    <a:cubicBezTo>
                      <a:pt x="80" y="53"/>
                      <a:pt x="118" y="15"/>
                      <a:pt x="164" y="15"/>
                    </a:cubicBezTo>
                    <a:cubicBezTo>
                      <a:pt x="210" y="15"/>
                      <a:pt x="248" y="53"/>
                      <a:pt x="248" y="99"/>
                    </a:cubicBezTo>
                    <a:cubicBezTo>
                      <a:pt x="248" y="145"/>
                      <a:pt x="210" y="183"/>
                      <a:pt x="164" y="18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54" name="Freeform 82">
                <a:extLst>
                  <a:ext uri="{FF2B5EF4-FFF2-40B4-BE49-F238E27FC236}">
                    <a16:creationId xmlns:a16="http://schemas.microsoft.com/office/drawing/2014/main" id="{F07B9629-135E-4E03-A154-4626BF25AE04}"/>
                  </a:ext>
                </a:extLst>
              </p:cNvPr>
              <p:cNvSpPr>
                <a:spLocks noEditPoints="1"/>
              </p:cNvSpPr>
              <p:nvPr/>
            </p:nvSpPr>
            <p:spPr bwMode="auto">
              <a:xfrm>
                <a:off x="7586882" y="4908551"/>
                <a:ext cx="288926" cy="528638"/>
              </a:xfrm>
              <a:custGeom>
                <a:avLst/>
                <a:gdLst>
                  <a:gd name="T0" fmla="*/ 46 w 77"/>
                  <a:gd name="T1" fmla="*/ 61 h 141"/>
                  <a:gd name="T2" fmla="*/ 46 w 77"/>
                  <a:gd name="T3" fmla="*/ 31 h 141"/>
                  <a:gd name="T4" fmla="*/ 57 w 77"/>
                  <a:gd name="T5" fmla="*/ 37 h 141"/>
                  <a:gd name="T6" fmla="*/ 64 w 77"/>
                  <a:gd name="T7" fmla="*/ 41 h 141"/>
                  <a:gd name="T8" fmla="*/ 74 w 77"/>
                  <a:gd name="T9" fmla="*/ 31 h 141"/>
                  <a:gd name="T10" fmla="*/ 69 w 77"/>
                  <a:gd name="T11" fmla="*/ 22 h 141"/>
                  <a:gd name="T12" fmla="*/ 46 w 77"/>
                  <a:gd name="T13" fmla="*/ 13 h 141"/>
                  <a:gd name="T14" fmla="*/ 46 w 77"/>
                  <a:gd name="T15" fmla="*/ 9 h 141"/>
                  <a:gd name="T16" fmla="*/ 38 w 77"/>
                  <a:gd name="T17" fmla="*/ 0 h 141"/>
                  <a:gd name="T18" fmla="*/ 31 w 77"/>
                  <a:gd name="T19" fmla="*/ 9 h 141"/>
                  <a:gd name="T20" fmla="*/ 31 w 77"/>
                  <a:gd name="T21" fmla="*/ 13 h 141"/>
                  <a:gd name="T22" fmla="*/ 0 w 77"/>
                  <a:gd name="T23" fmla="*/ 45 h 141"/>
                  <a:gd name="T24" fmla="*/ 31 w 77"/>
                  <a:gd name="T25" fmla="*/ 77 h 141"/>
                  <a:gd name="T26" fmla="*/ 31 w 77"/>
                  <a:gd name="T27" fmla="*/ 109 h 141"/>
                  <a:gd name="T28" fmla="*/ 17 w 77"/>
                  <a:gd name="T29" fmla="*/ 103 h 141"/>
                  <a:gd name="T30" fmla="*/ 10 w 77"/>
                  <a:gd name="T31" fmla="*/ 99 h 141"/>
                  <a:gd name="T32" fmla="*/ 0 w 77"/>
                  <a:gd name="T33" fmla="*/ 109 h 141"/>
                  <a:gd name="T34" fmla="*/ 3 w 77"/>
                  <a:gd name="T35" fmla="*/ 116 h 141"/>
                  <a:gd name="T36" fmla="*/ 31 w 77"/>
                  <a:gd name="T37" fmla="*/ 127 h 141"/>
                  <a:gd name="T38" fmla="*/ 31 w 77"/>
                  <a:gd name="T39" fmla="*/ 132 h 141"/>
                  <a:gd name="T40" fmla="*/ 38 w 77"/>
                  <a:gd name="T41" fmla="*/ 141 h 141"/>
                  <a:gd name="T42" fmla="*/ 46 w 77"/>
                  <a:gd name="T43" fmla="*/ 132 h 141"/>
                  <a:gd name="T44" fmla="*/ 46 w 77"/>
                  <a:gd name="T45" fmla="*/ 127 h 141"/>
                  <a:gd name="T46" fmla="*/ 77 w 77"/>
                  <a:gd name="T47" fmla="*/ 95 h 141"/>
                  <a:gd name="T48" fmla="*/ 46 w 77"/>
                  <a:gd name="T49" fmla="*/ 61 h 141"/>
                  <a:gd name="T50" fmla="*/ 31 w 77"/>
                  <a:gd name="T51" fmla="*/ 56 h 141"/>
                  <a:gd name="T52" fmla="*/ 21 w 77"/>
                  <a:gd name="T53" fmla="*/ 44 h 141"/>
                  <a:gd name="T54" fmla="*/ 31 w 77"/>
                  <a:gd name="T55" fmla="*/ 31 h 141"/>
                  <a:gd name="T56" fmla="*/ 31 w 77"/>
                  <a:gd name="T57" fmla="*/ 56 h 141"/>
                  <a:gd name="T58" fmla="*/ 46 w 77"/>
                  <a:gd name="T59" fmla="*/ 109 h 141"/>
                  <a:gd name="T60" fmla="*/ 46 w 77"/>
                  <a:gd name="T61" fmla="*/ 82 h 141"/>
                  <a:gd name="T62" fmla="*/ 57 w 77"/>
                  <a:gd name="T63" fmla="*/ 96 h 141"/>
                  <a:gd name="T64" fmla="*/ 46 w 77"/>
                  <a:gd name="T65" fmla="*/ 10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 h="141">
                    <a:moveTo>
                      <a:pt x="46" y="61"/>
                    </a:moveTo>
                    <a:cubicBezTo>
                      <a:pt x="46" y="31"/>
                      <a:pt x="46" y="31"/>
                      <a:pt x="46" y="31"/>
                    </a:cubicBezTo>
                    <a:cubicBezTo>
                      <a:pt x="49" y="32"/>
                      <a:pt x="53" y="34"/>
                      <a:pt x="57" y="37"/>
                    </a:cubicBezTo>
                    <a:cubicBezTo>
                      <a:pt x="59" y="39"/>
                      <a:pt x="60" y="41"/>
                      <a:pt x="64" y="41"/>
                    </a:cubicBezTo>
                    <a:cubicBezTo>
                      <a:pt x="68" y="41"/>
                      <a:pt x="74" y="35"/>
                      <a:pt x="74" y="31"/>
                    </a:cubicBezTo>
                    <a:cubicBezTo>
                      <a:pt x="74" y="28"/>
                      <a:pt x="72" y="25"/>
                      <a:pt x="69" y="22"/>
                    </a:cubicBezTo>
                    <a:cubicBezTo>
                      <a:pt x="64" y="18"/>
                      <a:pt x="55" y="14"/>
                      <a:pt x="46" y="13"/>
                    </a:cubicBezTo>
                    <a:cubicBezTo>
                      <a:pt x="46" y="9"/>
                      <a:pt x="46" y="9"/>
                      <a:pt x="46" y="9"/>
                    </a:cubicBezTo>
                    <a:cubicBezTo>
                      <a:pt x="46" y="3"/>
                      <a:pt x="44" y="0"/>
                      <a:pt x="38" y="0"/>
                    </a:cubicBezTo>
                    <a:cubicBezTo>
                      <a:pt x="33" y="0"/>
                      <a:pt x="31" y="3"/>
                      <a:pt x="31" y="9"/>
                    </a:cubicBezTo>
                    <a:cubicBezTo>
                      <a:pt x="31" y="12"/>
                      <a:pt x="31" y="12"/>
                      <a:pt x="31" y="13"/>
                    </a:cubicBezTo>
                    <a:cubicBezTo>
                      <a:pt x="12" y="15"/>
                      <a:pt x="0" y="28"/>
                      <a:pt x="0" y="45"/>
                    </a:cubicBezTo>
                    <a:cubicBezTo>
                      <a:pt x="0" y="65"/>
                      <a:pt x="15" y="73"/>
                      <a:pt x="31" y="77"/>
                    </a:cubicBezTo>
                    <a:cubicBezTo>
                      <a:pt x="31" y="109"/>
                      <a:pt x="31" y="109"/>
                      <a:pt x="31" y="109"/>
                    </a:cubicBezTo>
                    <a:cubicBezTo>
                      <a:pt x="25" y="109"/>
                      <a:pt x="20" y="105"/>
                      <a:pt x="17" y="103"/>
                    </a:cubicBezTo>
                    <a:cubicBezTo>
                      <a:pt x="15" y="101"/>
                      <a:pt x="13" y="99"/>
                      <a:pt x="10" y="99"/>
                    </a:cubicBezTo>
                    <a:cubicBezTo>
                      <a:pt x="5" y="99"/>
                      <a:pt x="0" y="105"/>
                      <a:pt x="0" y="109"/>
                    </a:cubicBezTo>
                    <a:cubicBezTo>
                      <a:pt x="0" y="111"/>
                      <a:pt x="1" y="113"/>
                      <a:pt x="3" y="116"/>
                    </a:cubicBezTo>
                    <a:cubicBezTo>
                      <a:pt x="10" y="122"/>
                      <a:pt x="20" y="126"/>
                      <a:pt x="31" y="127"/>
                    </a:cubicBezTo>
                    <a:cubicBezTo>
                      <a:pt x="31" y="132"/>
                      <a:pt x="31" y="132"/>
                      <a:pt x="31" y="132"/>
                    </a:cubicBezTo>
                    <a:cubicBezTo>
                      <a:pt x="31" y="139"/>
                      <a:pt x="32" y="141"/>
                      <a:pt x="38" y="141"/>
                    </a:cubicBezTo>
                    <a:cubicBezTo>
                      <a:pt x="45" y="141"/>
                      <a:pt x="46" y="138"/>
                      <a:pt x="46" y="132"/>
                    </a:cubicBezTo>
                    <a:cubicBezTo>
                      <a:pt x="46" y="127"/>
                      <a:pt x="46" y="127"/>
                      <a:pt x="46" y="127"/>
                    </a:cubicBezTo>
                    <a:cubicBezTo>
                      <a:pt x="65" y="126"/>
                      <a:pt x="77" y="112"/>
                      <a:pt x="77" y="95"/>
                    </a:cubicBezTo>
                    <a:cubicBezTo>
                      <a:pt x="77" y="76"/>
                      <a:pt x="62" y="66"/>
                      <a:pt x="46" y="61"/>
                    </a:cubicBezTo>
                    <a:close/>
                    <a:moveTo>
                      <a:pt x="31" y="56"/>
                    </a:moveTo>
                    <a:cubicBezTo>
                      <a:pt x="24" y="54"/>
                      <a:pt x="21" y="50"/>
                      <a:pt x="21" y="44"/>
                    </a:cubicBezTo>
                    <a:cubicBezTo>
                      <a:pt x="21" y="35"/>
                      <a:pt x="26" y="32"/>
                      <a:pt x="31" y="31"/>
                    </a:cubicBezTo>
                    <a:lnTo>
                      <a:pt x="31" y="56"/>
                    </a:lnTo>
                    <a:close/>
                    <a:moveTo>
                      <a:pt x="46" y="109"/>
                    </a:moveTo>
                    <a:cubicBezTo>
                      <a:pt x="46" y="82"/>
                      <a:pt x="46" y="82"/>
                      <a:pt x="46" y="82"/>
                    </a:cubicBezTo>
                    <a:cubicBezTo>
                      <a:pt x="54" y="84"/>
                      <a:pt x="57" y="90"/>
                      <a:pt x="57" y="96"/>
                    </a:cubicBezTo>
                    <a:cubicBezTo>
                      <a:pt x="57" y="104"/>
                      <a:pt x="51" y="108"/>
                      <a:pt x="46" y="109"/>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56" name="Freeform 83">
                <a:extLst>
                  <a:ext uri="{FF2B5EF4-FFF2-40B4-BE49-F238E27FC236}">
                    <a16:creationId xmlns:a16="http://schemas.microsoft.com/office/drawing/2014/main" id="{882F6016-289A-4D29-9C9A-2468FE067C56}"/>
                  </a:ext>
                </a:extLst>
              </p:cNvPr>
              <p:cNvSpPr>
                <a:spLocks/>
              </p:cNvSpPr>
              <p:nvPr/>
            </p:nvSpPr>
            <p:spPr bwMode="auto">
              <a:xfrm>
                <a:off x="6901082" y="4597400"/>
                <a:ext cx="1230313" cy="741362"/>
              </a:xfrm>
              <a:custGeom>
                <a:avLst/>
                <a:gdLst>
                  <a:gd name="T0" fmla="*/ 64 w 328"/>
                  <a:gd name="T1" fmla="*/ 31 h 198"/>
                  <a:gd name="T2" fmla="*/ 328 w 328"/>
                  <a:gd name="T3" fmla="*/ 31 h 198"/>
                  <a:gd name="T4" fmla="*/ 328 w 328"/>
                  <a:gd name="T5" fmla="*/ 8 h 198"/>
                  <a:gd name="T6" fmla="*/ 320 w 328"/>
                  <a:gd name="T7" fmla="*/ 0 h 198"/>
                  <a:gd name="T8" fmla="*/ 9 w 328"/>
                  <a:gd name="T9" fmla="*/ 0 h 198"/>
                  <a:gd name="T10" fmla="*/ 0 w 328"/>
                  <a:gd name="T11" fmla="*/ 8 h 198"/>
                  <a:gd name="T12" fmla="*/ 0 w 328"/>
                  <a:gd name="T13" fmla="*/ 190 h 198"/>
                  <a:gd name="T14" fmla="*/ 9 w 328"/>
                  <a:gd name="T15" fmla="*/ 198 h 198"/>
                  <a:gd name="T16" fmla="*/ 31 w 328"/>
                  <a:gd name="T17" fmla="*/ 198 h 198"/>
                  <a:gd name="T18" fmla="*/ 31 w 328"/>
                  <a:gd name="T19" fmla="*/ 64 h 198"/>
                  <a:gd name="T20" fmla="*/ 31 w 328"/>
                  <a:gd name="T21" fmla="*/ 60 h 198"/>
                  <a:gd name="T22" fmla="*/ 31 w 328"/>
                  <a:gd name="T23" fmla="*/ 42 h 198"/>
                  <a:gd name="T24" fmla="*/ 31 w 328"/>
                  <a:gd name="T25" fmla="*/ 41 h 198"/>
                  <a:gd name="T26" fmla="*/ 31 w 328"/>
                  <a:gd name="T27" fmla="*/ 41 h 198"/>
                  <a:gd name="T28" fmla="*/ 43 w 328"/>
                  <a:gd name="T29" fmla="*/ 31 h 198"/>
                  <a:gd name="T30" fmla="*/ 43 w 328"/>
                  <a:gd name="T31" fmla="*/ 31 h 198"/>
                  <a:gd name="T32" fmla="*/ 64 w 328"/>
                  <a:gd name="T33" fmla="*/ 31 h 198"/>
                  <a:gd name="T34" fmla="*/ 64 w 328"/>
                  <a:gd name="T35" fmla="*/ 31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8" h="198">
                    <a:moveTo>
                      <a:pt x="64" y="31"/>
                    </a:moveTo>
                    <a:cubicBezTo>
                      <a:pt x="328" y="31"/>
                      <a:pt x="328" y="31"/>
                      <a:pt x="328" y="31"/>
                    </a:cubicBezTo>
                    <a:cubicBezTo>
                      <a:pt x="328" y="8"/>
                      <a:pt x="328" y="8"/>
                      <a:pt x="328" y="8"/>
                    </a:cubicBezTo>
                    <a:cubicBezTo>
                      <a:pt x="328" y="4"/>
                      <a:pt x="324" y="0"/>
                      <a:pt x="320" y="0"/>
                    </a:cubicBezTo>
                    <a:cubicBezTo>
                      <a:pt x="9" y="0"/>
                      <a:pt x="9" y="0"/>
                      <a:pt x="9" y="0"/>
                    </a:cubicBezTo>
                    <a:cubicBezTo>
                      <a:pt x="4" y="0"/>
                      <a:pt x="0" y="4"/>
                      <a:pt x="0" y="8"/>
                    </a:cubicBezTo>
                    <a:cubicBezTo>
                      <a:pt x="0" y="190"/>
                      <a:pt x="0" y="190"/>
                      <a:pt x="0" y="190"/>
                    </a:cubicBezTo>
                    <a:cubicBezTo>
                      <a:pt x="0" y="194"/>
                      <a:pt x="4" y="198"/>
                      <a:pt x="9" y="198"/>
                    </a:cubicBezTo>
                    <a:cubicBezTo>
                      <a:pt x="31" y="198"/>
                      <a:pt x="31" y="198"/>
                      <a:pt x="31" y="198"/>
                    </a:cubicBezTo>
                    <a:cubicBezTo>
                      <a:pt x="31" y="64"/>
                      <a:pt x="31" y="64"/>
                      <a:pt x="31" y="64"/>
                    </a:cubicBezTo>
                    <a:cubicBezTo>
                      <a:pt x="31" y="63"/>
                      <a:pt x="31" y="61"/>
                      <a:pt x="31" y="60"/>
                    </a:cubicBezTo>
                    <a:cubicBezTo>
                      <a:pt x="31" y="42"/>
                      <a:pt x="31" y="42"/>
                      <a:pt x="31" y="42"/>
                    </a:cubicBezTo>
                    <a:cubicBezTo>
                      <a:pt x="31" y="41"/>
                      <a:pt x="31" y="41"/>
                      <a:pt x="31" y="41"/>
                    </a:cubicBezTo>
                    <a:cubicBezTo>
                      <a:pt x="31" y="41"/>
                      <a:pt x="31" y="41"/>
                      <a:pt x="31" y="41"/>
                    </a:cubicBezTo>
                    <a:cubicBezTo>
                      <a:pt x="31" y="33"/>
                      <a:pt x="35" y="31"/>
                      <a:pt x="43" y="31"/>
                    </a:cubicBezTo>
                    <a:cubicBezTo>
                      <a:pt x="43" y="31"/>
                      <a:pt x="43" y="31"/>
                      <a:pt x="43" y="31"/>
                    </a:cubicBezTo>
                    <a:cubicBezTo>
                      <a:pt x="64" y="31"/>
                      <a:pt x="64" y="31"/>
                      <a:pt x="64" y="31"/>
                    </a:cubicBezTo>
                    <a:cubicBezTo>
                      <a:pt x="64" y="31"/>
                      <a:pt x="64" y="31"/>
                      <a:pt x="64" y="31"/>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grpSp>
      </p:grpSp>
      <p:grpSp>
        <p:nvGrpSpPr>
          <p:cNvPr id="57" name="Group 142">
            <a:extLst>
              <a:ext uri="{FF2B5EF4-FFF2-40B4-BE49-F238E27FC236}">
                <a16:creationId xmlns:a16="http://schemas.microsoft.com/office/drawing/2014/main" id="{E0F16C0C-79A0-424D-AAC1-8F82E43C010A}"/>
              </a:ext>
            </a:extLst>
          </p:cNvPr>
          <p:cNvGrpSpPr/>
          <p:nvPr/>
        </p:nvGrpSpPr>
        <p:grpSpPr>
          <a:xfrm>
            <a:off x="8866859" y="607375"/>
            <a:ext cx="660566" cy="660566"/>
            <a:chOff x="2491434" y="2153797"/>
            <a:chExt cx="1294308" cy="1294308"/>
          </a:xfrm>
        </p:grpSpPr>
        <p:sp>
          <p:nvSpPr>
            <p:cNvPr id="58" name="Oval 143">
              <a:extLst>
                <a:ext uri="{FF2B5EF4-FFF2-40B4-BE49-F238E27FC236}">
                  <a16:creationId xmlns:a16="http://schemas.microsoft.com/office/drawing/2014/main" id="{E9327504-0A75-4667-A1C3-273C47DA7DE4}"/>
                </a:ext>
              </a:extLst>
            </p:cNvPr>
            <p:cNvSpPr/>
            <p:nvPr/>
          </p:nvSpPr>
          <p:spPr>
            <a:xfrm>
              <a:off x="2491434" y="2153797"/>
              <a:ext cx="1294308" cy="1294308"/>
            </a:xfrm>
            <a:prstGeom prst="ellipse">
              <a:avLst/>
            </a:prstGeom>
            <a:solidFill>
              <a:sysClr val="window" lastClr="FFFFFF"/>
            </a:solidFill>
            <a:ln w="25400" cap="flat" cmpd="sng" algn="ctr">
              <a:solidFill>
                <a:srgbClr val="00B5E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prstClr val="white"/>
                </a:solidFill>
                <a:effectLst/>
                <a:uLnTx/>
                <a:uFillTx/>
                <a:latin typeface="GE Inspira Pitch"/>
                <a:ea typeface="+mn-ea"/>
                <a:cs typeface="+mn-cs"/>
              </a:endParaRPr>
            </a:p>
          </p:txBody>
        </p:sp>
        <p:grpSp>
          <p:nvGrpSpPr>
            <p:cNvPr id="60" name="Group 144">
              <a:extLst>
                <a:ext uri="{FF2B5EF4-FFF2-40B4-BE49-F238E27FC236}">
                  <a16:creationId xmlns:a16="http://schemas.microsoft.com/office/drawing/2014/main" id="{139AD010-312B-4B45-871D-7255CA1590C8}"/>
                </a:ext>
              </a:extLst>
            </p:cNvPr>
            <p:cNvGrpSpPr>
              <a:grpSpLocks noChangeAspect="1"/>
            </p:cNvGrpSpPr>
            <p:nvPr/>
          </p:nvGrpSpPr>
          <p:grpSpPr>
            <a:xfrm>
              <a:off x="2632416" y="2380976"/>
              <a:ext cx="983180" cy="824604"/>
              <a:chOff x="419100" y="809625"/>
              <a:chExt cx="1476375" cy="1238251"/>
            </a:xfrm>
            <a:solidFill>
              <a:srgbClr val="00B5E2"/>
            </a:solidFill>
          </p:grpSpPr>
          <p:sp>
            <p:nvSpPr>
              <p:cNvPr id="61" name="Freeform 45">
                <a:extLst>
                  <a:ext uri="{FF2B5EF4-FFF2-40B4-BE49-F238E27FC236}">
                    <a16:creationId xmlns:a16="http://schemas.microsoft.com/office/drawing/2014/main" id="{E09F1E5E-AB64-4853-BE5B-634D565D1819}"/>
                  </a:ext>
                </a:extLst>
              </p:cNvPr>
              <p:cNvSpPr>
                <a:spLocks/>
              </p:cNvSpPr>
              <p:nvPr/>
            </p:nvSpPr>
            <p:spPr bwMode="auto">
              <a:xfrm>
                <a:off x="714375" y="1624013"/>
                <a:ext cx="1181100" cy="423863"/>
              </a:xfrm>
              <a:custGeom>
                <a:avLst/>
                <a:gdLst>
                  <a:gd name="T0" fmla="*/ 310 w 315"/>
                  <a:gd name="T1" fmla="*/ 38 h 113"/>
                  <a:gd name="T2" fmla="*/ 276 w 315"/>
                  <a:gd name="T3" fmla="*/ 22 h 113"/>
                  <a:gd name="T4" fmla="*/ 228 w 315"/>
                  <a:gd name="T5" fmla="*/ 2 h 113"/>
                  <a:gd name="T6" fmla="*/ 228 w 315"/>
                  <a:gd name="T7" fmla="*/ 2 h 113"/>
                  <a:gd name="T8" fmla="*/ 220 w 315"/>
                  <a:gd name="T9" fmla="*/ 0 h 113"/>
                  <a:gd name="T10" fmla="*/ 211 w 315"/>
                  <a:gd name="T11" fmla="*/ 2 h 113"/>
                  <a:gd name="T12" fmla="*/ 210 w 315"/>
                  <a:gd name="T13" fmla="*/ 3 h 113"/>
                  <a:gd name="T14" fmla="*/ 210 w 315"/>
                  <a:gd name="T15" fmla="*/ 3 h 113"/>
                  <a:gd name="T16" fmla="*/ 157 w 315"/>
                  <a:gd name="T17" fmla="*/ 23 h 113"/>
                  <a:gd name="T18" fmla="*/ 106 w 315"/>
                  <a:gd name="T19" fmla="*/ 3 h 113"/>
                  <a:gd name="T20" fmla="*/ 104 w 315"/>
                  <a:gd name="T21" fmla="*/ 2 h 113"/>
                  <a:gd name="T22" fmla="*/ 104 w 315"/>
                  <a:gd name="T23" fmla="*/ 2 h 113"/>
                  <a:gd name="T24" fmla="*/ 104 w 315"/>
                  <a:gd name="T25" fmla="*/ 2 h 113"/>
                  <a:gd name="T26" fmla="*/ 95 w 315"/>
                  <a:gd name="T27" fmla="*/ 0 h 113"/>
                  <a:gd name="T28" fmla="*/ 87 w 315"/>
                  <a:gd name="T29" fmla="*/ 1 h 113"/>
                  <a:gd name="T30" fmla="*/ 69 w 315"/>
                  <a:gd name="T31" fmla="*/ 10 h 113"/>
                  <a:gd name="T32" fmla="*/ 69 w 315"/>
                  <a:gd name="T33" fmla="*/ 10 h 113"/>
                  <a:gd name="T34" fmla="*/ 39 w 315"/>
                  <a:gd name="T35" fmla="*/ 22 h 113"/>
                  <a:gd name="T36" fmla="*/ 4 w 315"/>
                  <a:gd name="T37" fmla="*/ 38 h 113"/>
                  <a:gd name="T38" fmla="*/ 4 w 315"/>
                  <a:gd name="T39" fmla="*/ 57 h 113"/>
                  <a:gd name="T40" fmla="*/ 155 w 315"/>
                  <a:gd name="T41" fmla="*/ 113 h 113"/>
                  <a:gd name="T42" fmla="*/ 160 w 315"/>
                  <a:gd name="T43" fmla="*/ 113 h 113"/>
                  <a:gd name="T44" fmla="*/ 310 w 315"/>
                  <a:gd name="T45" fmla="*/ 57 h 113"/>
                  <a:gd name="T46" fmla="*/ 310 w 315"/>
                  <a:gd name="T47" fmla="*/ 3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15" h="113">
                    <a:moveTo>
                      <a:pt x="310" y="38"/>
                    </a:moveTo>
                    <a:cubicBezTo>
                      <a:pt x="299" y="32"/>
                      <a:pt x="287" y="27"/>
                      <a:pt x="276" y="22"/>
                    </a:cubicBezTo>
                    <a:cubicBezTo>
                      <a:pt x="228" y="2"/>
                      <a:pt x="228" y="2"/>
                      <a:pt x="228" y="2"/>
                    </a:cubicBezTo>
                    <a:cubicBezTo>
                      <a:pt x="228" y="2"/>
                      <a:pt x="228" y="2"/>
                      <a:pt x="228" y="2"/>
                    </a:cubicBezTo>
                    <a:cubicBezTo>
                      <a:pt x="226" y="1"/>
                      <a:pt x="223" y="0"/>
                      <a:pt x="220" y="0"/>
                    </a:cubicBezTo>
                    <a:cubicBezTo>
                      <a:pt x="216" y="0"/>
                      <a:pt x="213" y="1"/>
                      <a:pt x="211" y="2"/>
                    </a:cubicBezTo>
                    <a:cubicBezTo>
                      <a:pt x="211" y="2"/>
                      <a:pt x="210" y="2"/>
                      <a:pt x="210" y="3"/>
                    </a:cubicBezTo>
                    <a:cubicBezTo>
                      <a:pt x="210" y="3"/>
                      <a:pt x="210" y="3"/>
                      <a:pt x="210" y="3"/>
                    </a:cubicBezTo>
                    <a:cubicBezTo>
                      <a:pt x="194" y="15"/>
                      <a:pt x="175" y="23"/>
                      <a:pt x="157" y="23"/>
                    </a:cubicBezTo>
                    <a:cubicBezTo>
                      <a:pt x="140" y="23"/>
                      <a:pt x="121" y="15"/>
                      <a:pt x="106" y="3"/>
                    </a:cubicBezTo>
                    <a:cubicBezTo>
                      <a:pt x="105" y="3"/>
                      <a:pt x="105" y="2"/>
                      <a:pt x="104" y="2"/>
                    </a:cubicBezTo>
                    <a:cubicBezTo>
                      <a:pt x="104" y="2"/>
                      <a:pt x="104" y="2"/>
                      <a:pt x="104" y="2"/>
                    </a:cubicBezTo>
                    <a:cubicBezTo>
                      <a:pt x="104" y="2"/>
                      <a:pt x="104" y="2"/>
                      <a:pt x="104" y="2"/>
                    </a:cubicBezTo>
                    <a:cubicBezTo>
                      <a:pt x="102" y="1"/>
                      <a:pt x="99" y="0"/>
                      <a:pt x="95" y="0"/>
                    </a:cubicBezTo>
                    <a:cubicBezTo>
                      <a:pt x="92" y="0"/>
                      <a:pt x="89" y="0"/>
                      <a:pt x="87" y="1"/>
                    </a:cubicBezTo>
                    <a:cubicBezTo>
                      <a:pt x="86" y="2"/>
                      <a:pt x="69" y="10"/>
                      <a:pt x="69" y="10"/>
                    </a:cubicBezTo>
                    <a:cubicBezTo>
                      <a:pt x="69" y="10"/>
                      <a:pt x="69" y="10"/>
                      <a:pt x="69" y="10"/>
                    </a:cubicBezTo>
                    <a:cubicBezTo>
                      <a:pt x="39" y="22"/>
                      <a:pt x="39" y="22"/>
                      <a:pt x="39" y="22"/>
                    </a:cubicBezTo>
                    <a:cubicBezTo>
                      <a:pt x="27" y="27"/>
                      <a:pt x="15" y="32"/>
                      <a:pt x="4" y="38"/>
                    </a:cubicBezTo>
                    <a:cubicBezTo>
                      <a:pt x="4" y="38"/>
                      <a:pt x="0" y="46"/>
                      <a:pt x="4" y="57"/>
                    </a:cubicBezTo>
                    <a:cubicBezTo>
                      <a:pt x="4" y="57"/>
                      <a:pt x="62" y="113"/>
                      <a:pt x="155" y="113"/>
                    </a:cubicBezTo>
                    <a:cubicBezTo>
                      <a:pt x="160" y="113"/>
                      <a:pt x="160" y="113"/>
                      <a:pt x="160" y="113"/>
                    </a:cubicBezTo>
                    <a:cubicBezTo>
                      <a:pt x="253" y="113"/>
                      <a:pt x="310" y="57"/>
                      <a:pt x="310" y="57"/>
                    </a:cubicBezTo>
                    <a:cubicBezTo>
                      <a:pt x="315" y="46"/>
                      <a:pt x="310" y="38"/>
                      <a:pt x="310" y="38"/>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62" name="Freeform 46">
                <a:extLst>
                  <a:ext uri="{FF2B5EF4-FFF2-40B4-BE49-F238E27FC236}">
                    <a16:creationId xmlns:a16="http://schemas.microsoft.com/office/drawing/2014/main" id="{CCA9BFE9-4D6A-4165-8AB2-013B6A4B3989}"/>
                  </a:ext>
                </a:extLst>
              </p:cNvPr>
              <p:cNvSpPr>
                <a:spLocks/>
              </p:cNvSpPr>
              <p:nvPr/>
            </p:nvSpPr>
            <p:spPr bwMode="auto">
              <a:xfrm>
                <a:off x="1030288" y="977900"/>
                <a:ext cx="547688" cy="657225"/>
              </a:xfrm>
              <a:custGeom>
                <a:avLst/>
                <a:gdLst>
                  <a:gd name="T0" fmla="*/ 73 w 146"/>
                  <a:gd name="T1" fmla="*/ 175 h 175"/>
                  <a:gd name="T2" fmla="*/ 125 w 146"/>
                  <a:gd name="T3" fmla="*/ 147 h 175"/>
                  <a:gd name="T4" fmla="*/ 146 w 146"/>
                  <a:gd name="T5" fmla="*/ 72 h 175"/>
                  <a:gd name="T6" fmla="*/ 73 w 146"/>
                  <a:gd name="T7" fmla="*/ 0 h 175"/>
                  <a:gd name="T8" fmla="*/ 0 w 146"/>
                  <a:gd name="T9" fmla="*/ 72 h 175"/>
                  <a:gd name="T10" fmla="*/ 18 w 146"/>
                  <a:gd name="T11" fmla="*/ 144 h 175"/>
                  <a:gd name="T12" fmla="*/ 73 w 146"/>
                  <a:gd name="T13" fmla="*/ 175 h 175"/>
                </a:gdLst>
                <a:ahLst/>
                <a:cxnLst>
                  <a:cxn ang="0">
                    <a:pos x="T0" y="T1"/>
                  </a:cxn>
                  <a:cxn ang="0">
                    <a:pos x="T2" y="T3"/>
                  </a:cxn>
                  <a:cxn ang="0">
                    <a:pos x="T4" y="T5"/>
                  </a:cxn>
                  <a:cxn ang="0">
                    <a:pos x="T6" y="T7"/>
                  </a:cxn>
                  <a:cxn ang="0">
                    <a:pos x="T8" y="T9"/>
                  </a:cxn>
                  <a:cxn ang="0">
                    <a:pos x="T10" y="T11"/>
                  </a:cxn>
                  <a:cxn ang="0">
                    <a:pos x="T12" y="T13"/>
                  </a:cxn>
                </a:cxnLst>
                <a:rect l="0" t="0" r="r" b="b"/>
                <a:pathLst>
                  <a:path w="146" h="175">
                    <a:moveTo>
                      <a:pt x="73" y="175"/>
                    </a:moveTo>
                    <a:cubicBezTo>
                      <a:pt x="90" y="175"/>
                      <a:pt x="113" y="164"/>
                      <a:pt x="125" y="147"/>
                    </a:cubicBezTo>
                    <a:cubicBezTo>
                      <a:pt x="142" y="126"/>
                      <a:pt x="146" y="95"/>
                      <a:pt x="146" y="72"/>
                    </a:cubicBezTo>
                    <a:cubicBezTo>
                      <a:pt x="146" y="32"/>
                      <a:pt x="113" y="0"/>
                      <a:pt x="73" y="0"/>
                    </a:cubicBezTo>
                    <a:cubicBezTo>
                      <a:pt x="33" y="0"/>
                      <a:pt x="0" y="32"/>
                      <a:pt x="0" y="72"/>
                    </a:cubicBezTo>
                    <a:cubicBezTo>
                      <a:pt x="0" y="94"/>
                      <a:pt x="3" y="122"/>
                      <a:pt x="18" y="144"/>
                    </a:cubicBezTo>
                    <a:cubicBezTo>
                      <a:pt x="31" y="162"/>
                      <a:pt x="55" y="175"/>
                      <a:pt x="73" y="175"/>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63" name="Freeform 47">
                <a:extLst>
                  <a:ext uri="{FF2B5EF4-FFF2-40B4-BE49-F238E27FC236}">
                    <a16:creationId xmlns:a16="http://schemas.microsoft.com/office/drawing/2014/main" id="{D4143B3E-8637-4392-A397-4A349B0E8CF7}"/>
                  </a:ext>
                </a:extLst>
              </p:cNvPr>
              <p:cNvSpPr>
                <a:spLocks/>
              </p:cNvSpPr>
              <p:nvPr/>
            </p:nvSpPr>
            <p:spPr bwMode="auto">
              <a:xfrm>
                <a:off x="650875" y="809625"/>
                <a:ext cx="363538" cy="438150"/>
              </a:xfrm>
              <a:custGeom>
                <a:avLst/>
                <a:gdLst>
                  <a:gd name="T0" fmla="*/ 96 w 97"/>
                  <a:gd name="T1" fmla="*/ 59 h 117"/>
                  <a:gd name="T2" fmla="*/ 97 w 97"/>
                  <a:gd name="T3" fmla="*/ 49 h 117"/>
                  <a:gd name="T4" fmla="*/ 48 w 97"/>
                  <a:gd name="T5" fmla="*/ 0 h 117"/>
                  <a:gd name="T6" fmla="*/ 0 w 97"/>
                  <a:gd name="T7" fmla="*/ 49 h 117"/>
                  <a:gd name="T8" fmla="*/ 12 w 97"/>
                  <a:gd name="T9" fmla="*/ 96 h 117"/>
                  <a:gd name="T10" fmla="*/ 48 w 97"/>
                  <a:gd name="T11" fmla="*/ 117 h 117"/>
                  <a:gd name="T12" fmla="*/ 78 w 97"/>
                  <a:gd name="T13" fmla="*/ 104 h 117"/>
                  <a:gd name="T14" fmla="*/ 96 w 97"/>
                  <a:gd name="T15" fmla="*/ 59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7" h="117">
                    <a:moveTo>
                      <a:pt x="96" y="59"/>
                    </a:moveTo>
                    <a:cubicBezTo>
                      <a:pt x="97" y="56"/>
                      <a:pt x="97" y="52"/>
                      <a:pt x="97" y="49"/>
                    </a:cubicBezTo>
                    <a:cubicBezTo>
                      <a:pt x="97" y="22"/>
                      <a:pt x="75" y="0"/>
                      <a:pt x="48" y="0"/>
                    </a:cubicBezTo>
                    <a:cubicBezTo>
                      <a:pt x="22" y="0"/>
                      <a:pt x="0" y="22"/>
                      <a:pt x="0" y="49"/>
                    </a:cubicBezTo>
                    <a:cubicBezTo>
                      <a:pt x="0" y="63"/>
                      <a:pt x="2" y="82"/>
                      <a:pt x="12" y="96"/>
                    </a:cubicBezTo>
                    <a:cubicBezTo>
                      <a:pt x="20" y="109"/>
                      <a:pt x="36" y="117"/>
                      <a:pt x="48" y="117"/>
                    </a:cubicBezTo>
                    <a:cubicBezTo>
                      <a:pt x="58" y="117"/>
                      <a:pt x="70" y="112"/>
                      <a:pt x="78" y="104"/>
                    </a:cubicBezTo>
                    <a:cubicBezTo>
                      <a:pt x="80" y="88"/>
                      <a:pt x="87" y="72"/>
                      <a:pt x="96" y="59"/>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64" name="Freeform 48">
                <a:extLst>
                  <a:ext uri="{FF2B5EF4-FFF2-40B4-BE49-F238E27FC236}">
                    <a16:creationId xmlns:a16="http://schemas.microsoft.com/office/drawing/2014/main" id="{531C2BE4-0753-4C39-9297-CC1F43A7ABB0}"/>
                  </a:ext>
                </a:extLst>
              </p:cNvPr>
              <p:cNvSpPr>
                <a:spLocks/>
              </p:cNvSpPr>
              <p:nvPr/>
            </p:nvSpPr>
            <p:spPr bwMode="auto">
              <a:xfrm>
                <a:off x="419100" y="1252538"/>
                <a:ext cx="565150" cy="292100"/>
              </a:xfrm>
              <a:custGeom>
                <a:avLst/>
                <a:gdLst>
                  <a:gd name="T0" fmla="*/ 151 w 151"/>
                  <a:gd name="T1" fmla="*/ 68 h 78"/>
                  <a:gd name="T2" fmla="*/ 151 w 151"/>
                  <a:gd name="T3" fmla="*/ 67 h 78"/>
                  <a:gd name="T4" fmla="*/ 151 w 151"/>
                  <a:gd name="T5" fmla="*/ 66 h 78"/>
                  <a:gd name="T6" fmla="*/ 140 w 151"/>
                  <a:gd name="T7" fmla="*/ 16 h 78"/>
                  <a:gd name="T8" fmla="*/ 140 w 151"/>
                  <a:gd name="T9" fmla="*/ 16 h 78"/>
                  <a:gd name="T10" fmla="*/ 134 w 151"/>
                  <a:gd name="T11" fmla="*/ 10 h 78"/>
                  <a:gd name="T12" fmla="*/ 131 w 151"/>
                  <a:gd name="T13" fmla="*/ 11 h 78"/>
                  <a:gd name="T14" fmla="*/ 131 w 151"/>
                  <a:gd name="T15" fmla="*/ 11 h 78"/>
                  <a:gd name="T16" fmla="*/ 110 w 151"/>
                  <a:gd name="T17" fmla="*/ 16 h 78"/>
                  <a:gd name="T18" fmla="*/ 74 w 151"/>
                  <a:gd name="T19" fmla="*/ 2 h 78"/>
                  <a:gd name="T20" fmla="*/ 73 w 151"/>
                  <a:gd name="T21" fmla="*/ 1 h 78"/>
                  <a:gd name="T22" fmla="*/ 73 w 151"/>
                  <a:gd name="T23" fmla="*/ 1 h 78"/>
                  <a:gd name="T24" fmla="*/ 73 w 151"/>
                  <a:gd name="T25" fmla="*/ 1 h 78"/>
                  <a:gd name="T26" fmla="*/ 67 w 151"/>
                  <a:gd name="T27" fmla="*/ 0 h 78"/>
                  <a:gd name="T28" fmla="*/ 61 w 151"/>
                  <a:gd name="T29" fmla="*/ 1 h 78"/>
                  <a:gd name="T30" fmla="*/ 48 w 151"/>
                  <a:gd name="T31" fmla="*/ 6 h 78"/>
                  <a:gd name="T32" fmla="*/ 48 w 151"/>
                  <a:gd name="T33" fmla="*/ 6 h 78"/>
                  <a:gd name="T34" fmla="*/ 27 w 151"/>
                  <a:gd name="T35" fmla="*/ 15 h 78"/>
                  <a:gd name="T36" fmla="*/ 3 w 151"/>
                  <a:gd name="T37" fmla="*/ 26 h 78"/>
                  <a:gd name="T38" fmla="*/ 3 w 151"/>
                  <a:gd name="T39" fmla="*/ 39 h 78"/>
                  <a:gd name="T40" fmla="*/ 108 w 151"/>
                  <a:gd name="T41" fmla="*/ 78 h 78"/>
                  <a:gd name="T42" fmla="*/ 111 w 151"/>
                  <a:gd name="T43" fmla="*/ 78 h 78"/>
                  <a:gd name="T44" fmla="*/ 146 w 151"/>
                  <a:gd name="T45" fmla="*/ 74 h 78"/>
                  <a:gd name="T46" fmla="*/ 151 w 151"/>
                  <a:gd name="T47" fmla="*/ 6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1" h="78">
                    <a:moveTo>
                      <a:pt x="151" y="68"/>
                    </a:moveTo>
                    <a:cubicBezTo>
                      <a:pt x="151" y="68"/>
                      <a:pt x="151" y="67"/>
                      <a:pt x="151" y="67"/>
                    </a:cubicBezTo>
                    <a:cubicBezTo>
                      <a:pt x="151" y="67"/>
                      <a:pt x="151" y="66"/>
                      <a:pt x="151" y="66"/>
                    </a:cubicBezTo>
                    <a:cubicBezTo>
                      <a:pt x="145" y="52"/>
                      <a:pt x="141" y="35"/>
                      <a:pt x="140" y="16"/>
                    </a:cubicBezTo>
                    <a:cubicBezTo>
                      <a:pt x="140" y="16"/>
                      <a:pt x="140" y="16"/>
                      <a:pt x="140" y="16"/>
                    </a:cubicBezTo>
                    <a:cubicBezTo>
                      <a:pt x="140" y="13"/>
                      <a:pt x="137" y="10"/>
                      <a:pt x="134" y="10"/>
                    </a:cubicBezTo>
                    <a:cubicBezTo>
                      <a:pt x="133" y="10"/>
                      <a:pt x="132" y="10"/>
                      <a:pt x="131" y="11"/>
                    </a:cubicBezTo>
                    <a:cubicBezTo>
                      <a:pt x="131" y="11"/>
                      <a:pt x="131" y="11"/>
                      <a:pt x="131" y="11"/>
                    </a:cubicBezTo>
                    <a:cubicBezTo>
                      <a:pt x="124" y="14"/>
                      <a:pt x="116" y="16"/>
                      <a:pt x="110" y="16"/>
                    </a:cubicBezTo>
                    <a:cubicBezTo>
                      <a:pt x="98" y="16"/>
                      <a:pt x="85" y="10"/>
                      <a:pt x="74" y="2"/>
                    </a:cubicBezTo>
                    <a:cubicBezTo>
                      <a:pt x="74" y="2"/>
                      <a:pt x="73" y="1"/>
                      <a:pt x="73" y="1"/>
                    </a:cubicBezTo>
                    <a:cubicBezTo>
                      <a:pt x="73" y="1"/>
                      <a:pt x="73" y="1"/>
                      <a:pt x="73" y="1"/>
                    </a:cubicBezTo>
                    <a:cubicBezTo>
                      <a:pt x="73" y="1"/>
                      <a:pt x="73" y="1"/>
                      <a:pt x="73" y="1"/>
                    </a:cubicBezTo>
                    <a:cubicBezTo>
                      <a:pt x="71" y="0"/>
                      <a:pt x="69" y="0"/>
                      <a:pt x="67" y="0"/>
                    </a:cubicBezTo>
                    <a:cubicBezTo>
                      <a:pt x="64" y="0"/>
                      <a:pt x="62" y="0"/>
                      <a:pt x="61" y="1"/>
                    </a:cubicBezTo>
                    <a:cubicBezTo>
                      <a:pt x="60" y="1"/>
                      <a:pt x="48" y="6"/>
                      <a:pt x="48" y="6"/>
                    </a:cubicBezTo>
                    <a:cubicBezTo>
                      <a:pt x="48" y="6"/>
                      <a:pt x="48" y="6"/>
                      <a:pt x="48" y="6"/>
                    </a:cubicBezTo>
                    <a:cubicBezTo>
                      <a:pt x="27" y="15"/>
                      <a:pt x="27" y="15"/>
                      <a:pt x="27" y="15"/>
                    </a:cubicBezTo>
                    <a:cubicBezTo>
                      <a:pt x="19" y="18"/>
                      <a:pt x="11" y="22"/>
                      <a:pt x="3" y="26"/>
                    </a:cubicBezTo>
                    <a:cubicBezTo>
                      <a:pt x="3" y="26"/>
                      <a:pt x="0" y="32"/>
                      <a:pt x="3" y="39"/>
                    </a:cubicBezTo>
                    <a:cubicBezTo>
                      <a:pt x="3" y="39"/>
                      <a:pt x="43" y="78"/>
                      <a:pt x="108" y="78"/>
                    </a:cubicBezTo>
                    <a:cubicBezTo>
                      <a:pt x="111" y="78"/>
                      <a:pt x="111" y="78"/>
                      <a:pt x="111" y="78"/>
                    </a:cubicBezTo>
                    <a:cubicBezTo>
                      <a:pt x="124" y="78"/>
                      <a:pt x="135" y="77"/>
                      <a:pt x="146" y="74"/>
                    </a:cubicBezTo>
                    <a:cubicBezTo>
                      <a:pt x="149" y="74"/>
                      <a:pt x="151" y="72"/>
                      <a:pt x="151" y="68"/>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grpSp>
      </p:grpSp>
      <p:grpSp>
        <p:nvGrpSpPr>
          <p:cNvPr id="65" name="Group 149">
            <a:extLst>
              <a:ext uri="{FF2B5EF4-FFF2-40B4-BE49-F238E27FC236}">
                <a16:creationId xmlns:a16="http://schemas.microsoft.com/office/drawing/2014/main" id="{217A8D50-BE06-449E-A0F3-A209A50421A3}"/>
              </a:ext>
            </a:extLst>
          </p:cNvPr>
          <p:cNvGrpSpPr/>
          <p:nvPr/>
        </p:nvGrpSpPr>
        <p:grpSpPr>
          <a:xfrm>
            <a:off x="11220055" y="607375"/>
            <a:ext cx="660566" cy="660566"/>
            <a:chOff x="6825887" y="2176604"/>
            <a:chExt cx="1294308" cy="1294308"/>
          </a:xfrm>
        </p:grpSpPr>
        <p:sp>
          <p:nvSpPr>
            <p:cNvPr id="66" name="Oval 150">
              <a:extLst>
                <a:ext uri="{FF2B5EF4-FFF2-40B4-BE49-F238E27FC236}">
                  <a16:creationId xmlns:a16="http://schemas.microsoft.com/office/drawing/2014/main" id="{0F827453-CE44-4069-BBA2-106BC0E795E4}"/>
                </a:ext>
              </a:extLst>
            </p:cNvPr>
            <p:cNvSpPr/>
            <p:nvPr/>
          </p:nvSpPr>
          <p:spPr>
            <a:xfrm>
              <a:off x="6825887" y="2176604"/>
              <a:ext cx="1294308" cy="1294308"/>
            </a:xfrm>
            <a:prstGeom prst="ellipse">
              <a:avLst/>
            </a:prstGeom>
            <a:solidFill>
              <a:sysClr val="window" lastClr="FFFFFF"/>
            </a:solidFill>
            <a:ln w="25400" cap="flat" cmpd="sng" algn="ctr">
              <a:solidFill>
                <a:srgbClr val="00B5E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prstClr val="white"/>
                </a:solidFill>
                <a:effectLst/>
                <a:uLnTx/>
                <a:uFillTx/>
                <a:latin typeface="GE Inspira Pitch"/>
                <a:ea typeface="+mn-ea"/>
                <a:cs typeface="+mn-cs"/>
              </a:endParaRPr>
            </a:p>
          </p:txBody>
        </p:sp>
        <p:sp>
          <p:nvSpPr>
            <p:cNvPr id="67" name="Freeform 106">
              <a:extLst>
                <a:ext uri="{FF2B5EF4-FFF2-40B4-BE49-F238E27FC236}">
                  <a16:creationId xmlns:a16="http://schemas.microsoft.com/office/drawing/2014/main" id="{1CB606E4-E233-484C-B123-D9D88DC657BD}"/>
                </a:ext>
              </a:extLst>
            </p:cNvPr>
            <p:cNvSpPr>
              <a:spLocks noEditPoints="1"/>
            </p:cNvSpPr>
            <p:nvPr/>
          </p:nvSpPr>
          <p:spPr bwMode="auto">
            <a:xfrm>
              <a:off x="6939303" y="2290020"/>
              <a:ext cx="1067477" cy="1067477"/>
            </a:xfrm>
            <a:custGeom>
              <a:avLst/>
              <a:gdLst>
                <a:gd name="T0" fmla="*/ 130 w 379"/>
                <a:gd name="T1" fmla="*/ 267 h 379"/>
                <a:gd name="T2" fmla="*/ 117 w 379"/>
                <a:gd name="T3" fmla="*/ 257 h 379"/>
                <a:gd name="T4" fmla="*/ 79 w 379"/>
                <a:gd name="T5" fmla="*/ 304 h 379"/>
                <a:gd name="T6" fmla="*/ 60 w 379"/>
                <a:gd name="T7" fmla="*/ 240 h 379"/>
                <a:gd name="T8" fmla="*/ 29 w 379"/>
                <a:gd name="T9" fmla="*/ 176 h 379"/>
                <a:gd name="T10" fmla="*/ 87 w 379"/>
                <a:gd name="T11" fmla="*/ 178 h 379"/>
                <a:gd name="T12" fmla="*/ 126 w 379"/>
                <a:gd name="T13" fmla="*/ 220 h 379"/>
                <a:gd name="T14" fmla="*/ 228 w 379"/>
                <a:gd name="T15" fmla="*/ 215 h 379"/>
                <a:gd name="T16" fmla="*/ 217 w 379"/>
                <a:gd name="T17" fmla="*/ 209 h 379"/>
                <a:gd name="T18" fmla="*/ 202 w 379"/>
                <a:gd name="T19" fmla="*/ 200 h 379"/>
                <a:gd name="T20" fmla="*/ 167 w 379"/>
                <a:gd name="T21" fmla="*/ 194 h 379"/>
                <a:gd name="T22" fmla="*/ 137 w 379"/>
                <a:gd name="T23" fmla="*/ 193 h 379"/>
                <a:gd name="T24" fmla="*/ 130 w 379"/>
                <a:gd name="T25" fmla="*/ 214 h 379"/>
                <a:gd name="T26" fmla="*/ 97 w 379"/>
                <a:gd name="T27" fmla="*/ 169 h 379"/>
                <a:gd name="T28" fmla="*/ 99 w 379"/>
                <a:gd name="T29" fmla="*/ 160 h 379"/>
                <a:gd name="T30" fmla="*/ 108 w 379"/>
                <a:gd name="T31" fmla="*/ 148 h 379"/>
                <a:gd name="T32" fmla="*/ 93 w 379"/>
                <a:gd name="T33" fmla="*/ 161 h 379"/>
                <a:gd name="T34" fmla="*/ 88 w 379"/>
                <a:gd name="T35" fmla="*/ 167 h 379"/>
                <a:gd name="T36" fmla="*/ 79 w 379"/>
                <a:gd name="T37" fmla="*/ 157 h 379"/>
                <a:gd name="T38" fmla="*/ 73 w 379"/>
                <a:gd name="T39" fmla="*/ 166 h 379"/>
                <a:gd name="T40" fmla="*/ 36 w 379"/>
                <a:gd name="T41" fmla="*/ 169 h 379"/>
                <a:gd name="T42" fmla="*/ 42 w 379"/>
                <a:gd name="T43" fmla="*/ 150 h 379"/>
                <a:gd name="T44" fmla="*/ 49 w 379"/>
                <a:gd name="T45" fmla="*/ 137 h 379"/>
                <a:gd name="T46" fmla="*/ 59 w 379"/>
                <a:gd name="T47" fmla="*/ 126 h 379"/>
                <a:gd name="T48" fmla="*/ 83 w 379"/>
                <a:gd name="T49" fmla="*/ 127 h 379"/>
                <a:gd name="T50" fmla="*/ 93 w 379"/>
                <a:gd name="T51" fmla="*/ 113 h 379"/>
                <a:gd name="T52" fmla="*/ 83 w 379"/>
                <a:gd name="T53" fmla="*/ 102 h 379"/>
                <a:gd name="T54" fmla="*/ 74 w 379"/>
                <a:gd name="T55" fmla="*/ 122 h 379"/>
                <a:gd name="T56" fmla="*/ 54 w 379"/>
                <a:gd name="T57" fmla="*/ 117 h 379"/>
                <a:gd name="T58" fmla="*/ 54 w 379"/>
                <a:gd name="T59" fmla="*/ 109 h 379"/>
                <a:gd name="T60" fmla="*/ 74 w 379"/>
                <a:gd name="T61" fmla="*/ 91 h 379"/>
                <a:gd name="T62" fmla="*/ 103 w 379"/>
                <a:gd name="T63" fmla="*/ 85 h 379"/>
                <a:gd name="T64" fmla="*/ 130 w 379"/>
                <a:gd name="T65" fmla="*/ 95 h 379"/>
                <a:gd name="T66" fmla="*/ 177 w 379"/>
                <a:gd name="T67" fmla="*/ 83 h 379"/>
                <a:gd name="T68" fmla="*/ 185 w 379"/>
                <a:gd name="T69" fmla="*/ 81 h 379"/>
                <a:gd name="T70" fmla="*/ 218 w 379"/>
                <a:gd name="T71" fmla="*/ 63 h 379"/>
                <a:gd name="T72" fmla="*/ 245 w 379"/>
                <a:gd name="T73" fmla="*/ 71 h 379"/>
                <a:gd name="T74" fmla="*/ 309 w 379"/>
                <a:gd name="T75" fmla="*/ 76 h 379"/>
                <a:gd name="T76" fmla="*/ 296 w 379"/>
                <a:gd name="T77" fmla="*/ 122 h 379"/>
                <a:gd name="T78" fmla="*/ 276 w 379"/>
                <a:gd name="T79" fmla="*/ 163 h 379"/>
                <a:gd name="T80" fmla="*/ 260 w 379"/>
                <a:gd name="T81" fmla="*/ 164 h 379"/>
                <a:gd name="T82" fmla="*/ 261 w 379"/>
                <a:gd name="T83" fmla="*/ 191 h 379"/>
                <a:gd name="T84" fmla="*/ 238 w 379"/>
                <a:gd name="T85" fmla="*/ 207 h 379"/>
                <a:gd name="T86" fmla="*/ 301 w 379"/>
                <a:gd name="T87" fmla="*/ 273 h 379"/>
                <a:gd name="T88" fmla="*/ 284 w 379"/>
                <a:gd name="T89" fmla="*/ 260 h 379"/>
                <a:gd name="T90" fmla="*/ 282 w 379"/>
                <a:gd name="T91" fmla="*/ 268 h 379"/>
                <a:gd name="T92" fmla="*/ 275 w 379"/>
                <a:gd name="T93" fmla="*/ 247 h 379"/>
                <a:gd name="T94" fmla="*/ 269 w 379"/>
                <a:gd name="T95" fmla="*/ 215 h 379"/>
                <a:gd name="T96" fmla="*/ 272 w 379"/>
                <a:gd name="T97" fmla="*/ 221 h 379"/>
                <a:gd name="T98" fmla="*/ 266 w 379"/>
                <a:gd name="T99" fmla="*/ 221 h 379"/>
                <a:gd name="T100" fmla="*/ 296 w 379"/>
                <a:gd name="T101" fmla="*/ 267 h 379"/>
                <a:gd name="T102" fmla="*/ 254 w 379"/>
                <a:gd name="T103" fmla="*/ 230 h 379"/>
                <a:gd name="T104" fmla="*/ 246 w 379"/>
                <a:gd name="T105" fmla="*/ 202 h 379"/>
                <a:gd name="T106" fmla="*/ 249 w 379"/>
                <a:gd name="T107" fmla="*/ 248 h 379"/>
                <a:gd name="T108" fmla="*/ 266 w 379"/>
                <a:gd name="T109" fmla="*/ 264 h 379"/>
                <a:gd name="T110" fmla="*/ 280 w 379"/>
                <a:gd name="T111" fmla="*/ 319 h 379"/>
                <a:gd name="T112" fmla="*/ 271 w 379"/>
                <a:gd name="T113" fmla="*/ 295 h 379"/>
                <a:gd name="T114" fmla="*/ 291 w 379"/>
                <a:gd name="T115" fmla="*/ 281 h 379"/>
                <a:gd name="T116" fmla="*/ 301 w 379"/>
                <a:gd name="T117" fmla="*/ 276 h 379"/>
                <a:gd name="T118" fmla="*/ 312 w 379"/>
                <a:gd name="T119" fmla="*/ 277 h 379"/>
                <a:gd name="T120" fmla="*/ 328 w 379"/>
                <a:gd name="T121" fmla="*/ 279 h 379"/>
                <a:gd name="T122" fmla="*/ 318 w 379"/>
                <a:gd name="T123" fmla="*/ 266 h 379"/>
                <a:gd name="T124" fmla="*/ 334 w 379"/>
                <a:gd name="T125" fmla="*/ 264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79" h="379">
                  <a:moveTo>
                    <a:pt x="361" y="109"/>
                  </a:moveTo>
                  <a:cubicBezTo>
                    <a:pt x="358" y="101"/>
                    <a:pt x="354" y="94"/>
                    <a:pt x="349" y="87"/>
                  </a:cubicBezTo>
                  <a:cubicBezTo>
                    <a:pt x="315" y="35"/>
                    <a:pt x="257" y="0"/>
                    <a:pt x="190" y="0"/>
                  </a:cubicBezTo>
                  <a:cubicBezTo>
                    <a:pt x="85" y="0"/>
                    <a:pt x="0" y="85"/>
                    <a:pt x="0" y="189"/>
                  </a:cubicBezTo>
                  <a:cubicBezTo>
                    <a:pt x="0" y="294"/>
                    <a:pt x="85" y="379"/>
                    <a:pt x="190" y="379"/>
                  </a:cubicBezTo>
                  <a:cubicBezTo>
                    <a:pt x="241" y="379"/>
                    <a:pt x="288" y="359"/>
                    <a:pt x="322" y="325"/>
                  </a:cubicBezTo>
                  <a:cubicBezTo>
                    <a:pt x="330" y="318"/>
                    <a:pt x="337" y="309"/>
                    <a:pt x="344" y="300"/>
                  </a:cubicBezTo>
                  <a:cubicBezTo>
                    <a:pt x="344" y="300"/>
                    <a:pt x="344" y="300"/>
                    <a:pt x="344" y="300"/>
                  </a:cubicBezTo>
                  <a:cubicBezTo>
                    <a:pt x="344" y="300"/>
                    <a:pt x="344" y="299"/>
                    <a:pt x="344" y="299"/>
                  </a:cubicBezTo>
                  <a:cubicBezTo>
                    <a:pt x="366" y="268"/>
                    <a:pt x="379" y="230"/>
                    <a:pt x="379" y="189"/>
                  </a:cubicBezTo>
                  <a:cubicBezTo>
                    <a:pt x="379" y="161"/>
                    <a:pt x="373" y="133"/>
                    <a:pt x="361" y="109"/>
                  </a:cubicBezTo>
                  <a:close/>
                  <a:moveTo>
                    <a:pt x="136" y="268"/>
                  </a:moveTo>
                  <a:cubicBezTo>
                    <a:pt x="135" y="268"/>
                    <a:pt x="135" y="267"/>
                    <a:pt x="135" y="267"/>
                  </a:cubicBezTo>
                  <a:cubicBezTo>
                    <a:pt x="135" y="267"/>
                    <a:pt x="135" y="267"/>
                    <a:pt x="135" y="267"/>
                  </a:cubicBezTo>
                  <a:cubicBezTo>
                    <a:pt x="135" y="267"/>
                    <a:pt x="135" y="267"/>
                    <a:pt x="134" y="267"/>
                  </a:cubicBezTo>
                  <a:cubicBezTo>
                    <a:pt x="134" y="268"/>
                    <a:pt x="135" y="268"/>
                    <a:pt x="135" y="269"/>
                  </a:cubicBezTo>
                  <a:cubicBezTo>
                    <a:pt x="135" y="269"/>
                    <a:pt x="134" y="270"/>
                    <a:pt x="134" y="270"/>
                  </a:cubicBezTo>
                  <a:cubicBezTo>
                    <a:pt x="134" y="271"/>
                    <a:pt x="134" y="271"/>
                    <a:pt x="134" y="272"/>
                  </a:cubicBezTo>
                  <a:cubicBezTo>
                    <a:pt x="133" y="275"/>
                    <a:pt x="132" y="278"/>
                    <a:pt x="131" y="281"/>
                  </a:cubicBezTo>
                  <a:cubicBezTo>
                    <a:pt x="131" y="282"/>
                    <a:pt x="130" y="285"/>
                    <a:pt x="130" y="285"/>
                  </a:cubicBezTo>
                  <a:cubicBezTo>
                    <a:pt x="129" y="285"/>
                    <a:pt x="129" y="285"/>
                    <a:pt x="128" y="285"/>
                  </a:cubicBezTo>
                  <a:cubicBezTo>
                    <a:pt x="128" y="286"/>
                    <a:pt x="127" y="286"/>
                    <a:pt x="127" y="286"/>
                  </a:cubicBezTo>
                  <a:cubicBezTo>
                    <a:pt x="126" y="285"/>
                    <a:pt x="125" y="286"/>
                    <a:pt x="124" y="285"/>
                  </a:cubicBezTo>
                  <a:cubicBezTo>
                    <a:pt x="124" y="285"/>
                    <a:pt x="124" y="284"/>
                    <a:pt x="124" y="284"/>
                  </a:cubicBezTo>
                  <a:cubicBezTo>
                    <a:pt x="124" y="284"/>
                    <a:pt x="124" y="284"/>
                    <a:pt x="124" y="283"/>
                  </a:cubicBezTo>
                  <a:cubicBezTo>
                    <a:pt x="124" y="282"/>
                    <a:pt x="124" y="282"/>
                    <a:pt x="124" y="282"/>
                  </a:cubicBezTo>
                  <a:cubicBezTo>
                    <a:pt x="124" y="281"/>
                    <a:pt x="123" y="281"/>
                    <a:pt x="123" y="280"/>
                  </a:cubicBezTo>
                  <a:cubicBezTo>
                    <a:pt x="123" y="279"/>
                    <a:pt x="123" y="278"/>
                    <a:pt x="124" y="278"/>
                  </a:cubicBezTo>
                  <a:cubicBezTo>
                    <a:pt x="124" y="278"/>
                    <a:pt x="124" y="278"/>
                    <a:pt x="124" y="278"/>
                  </a:cubicBezTo>
                  <a:cubicBezTo>
                    <a:pt x="124" y="278"/>
                    <a:pt x="126" y="275"/>
                    <a:pt x="125" y="274"/>
                  </a:cubicBezTo>
                  <a:cubicBezTo>
                    <a:pt x="125" y="274"/>
                    <a:pt x="125" y="274"/>
                    <a:pt x="125" y="274"/>
                  </a:cubicBezTo>
                  <a:cubicBezTo>
                    <a:pt x="125" y="273"/>
                    <a:pt x="125" y="273"/>
                    <a:pt x="125" y="273"/>
                  </a:cubicBezTo>
                  <a:cubicBezTo>
                    <a:pt x="125" y="273"/>
                    <a:pt x="124" y="271"/>
                    <a:pt x="124" y="271"/>
                  </a:cubicBezTo>
                  <a:cubicBezTo>
                    <a:pt x="125" y="270"/>
                    <a:pt x="125" y="270"/>
                    <a:pt x="125" y="268"/>
                  </a:cubicBezTo>
                  <a:cubicBezTo>
                    <a:pt x="125" y="268"/>
                    <a:pt x="126" y="268"/>
                    <a:pt x="126" y="268"/>
                  </a:cubicBezTo>
                  <a:cubicBezTo>
                    <a:pt x="126" y="268"/>
                    <a:pt x="126" y="268"/>
                    <a:pt x="126" y="268"/>
                  </a:cubicBezTo>
                  <a:cubicBezTo>
                    <a:pt x="127" y="268"/>
                    <a:pt x="127" y="268"/>
                    <a:pt x="127" y="268"/>
                  </a:cubicBezTo>
                  <a:cubicBezTo>
                    <a:pt x="127" y="268"/>
                    <a:pt x="127" y="268"/>
                    <a:pt x="127" y="268"/>
                  </a:cubicBezTo>
                  <a:cubicBezTo>
                    <a:pt x="128" y="267"/>
                    <a:pt x="128" y="268"/>
                    <a:pt x="129" y="268"/>
                  </a:cubicBezTo>
                  <a:cubicBezTo>
                    <a:pt x="129" y="268"/>
                    <a:pt x="129" y="267"/>
                    <a:pt x="129" y="267"/>
                  </a:cubicBezTo>
                  <a:cubicBezTo>
                    <a:pt x="129" y="267"/>
                    <a:pt x="129" y="267"/>
                    <a:pt x="130" y="267"/>
                  </a:cubicBezTo>
                  <a:cubicBezTo>
                    <a:pt x="130" y="267"/>
                    <a:pt x="130" y="267"/>
                    <a:pt x="130" y="267"/>
                  </a:cubicBezTo>
                  <a:cubicBezTo>
                    <a:pt x="130" y="267"/>
                    <a:pt x="130" y="267"/>
                    <a:pt x="130" y="267"/>
                  </a:cubicBezTo>
                  <a:cubicBezTo>
                    <a:pt x="130" y="266"/>
                    <a:pt x="130" y="266"/>
                    <a:pt x="130" y="266"/>
                  </a:cubicBezTo>
                  <a:cubicBezTo>
                    <a:pt x="130" y="266"/>
                    <a:pt x="130" y="266"/>
                    <a:pt x="131" y="266"/>
                  </a:cubicBezTo>
                  <a:cubicBezTo>
                    <a:pt x="131" y="266"/>
                    <a:pt x="131" y="266"/>
                    <a:pt x="131" y="266"/>
                  </a:cubicBezTo>
                  <a:cubicBezTo>
                    <a:pt x="131" y="266"/>
                    <a:pt x="131" y="266"/>
                    <a:pt x="131" y="266"/>
                  </a:cubicBezTo>
                  <a:cubicBezTo>
                    <a:pt x="131" y="266"/>
                    <a:pt x="131" y="266"/>
                    <a:pt x="131" y="265"/>
                  </a:cubicBezTo>
                  <a:cubicBezTo>
                    <a:pt x="131" y="265"/>
                    <a:pt x="131" y="265"/>
                    <a:pt x="131" y="265"/>
                  </a:cubicBezTo>
                  <a:cubicBezTo>
                    <a:pt x="131" y="265"/>
                    <a:pt x="131" y="265"/>
                    <a:pt x="131" y="265"/>
                  </a:cubicBezTo>
                  <a:cubicBezTo>
                    <a:pt x="131" y="265"/>
                    <a:pt x="131" y="265"/>
                    <a:pt x="131" y="265"/>
                  </a:cubicBezTo>
                  <a:cubicBezTo>
                    <a:pt x="131" y="265"/>
                    <a:pt x="131" y="265"/>
                    <a:pt x="132" y="265"/>
                  </a:cubicBezTo>
                  <a:cubicBezTo>
                    <a:pt x="132" y="264"/>
                    <a:pt x="132" y="264"/>
                    <a:pt x="132" y="264"/>
                  </a:cubicBezTo>
                  <a:cubicBezTo>
                    <a:pt x="132" y="264"/>
                    <a:pt x="131" y="264"/>
                    <a:pt x="131" y="263"/>
                  </a:cubicBezTo>
                  <a:cubicBezTo>
                    <a:pt x="132" y="263"/>
                    <a:pt x="132" y="263"/>
                    <a:pt x="132" y="263"/>
                  </a:cubicBezTo>
                  <a:cubicBezTo>
                    <a:pt x="132" y="264"/>
                    <a:pt x="132" y="264"/>
                    <a:pt x="132" y="264"/>
                  </a:cubicBezTo>
                  <a:cubicBezTo>
                    <a:pt x="132" y="263"/>
                    <a:pt x="133" y="263"/>
                    <a:pt x="133" y="263"/>
                  </a:cubicBezTo>
                  <a:cubicBezTo>
                    <a:pt x="133" y="263"/>
                    <a:pt x="133" y="262"/>
                    <a:pt x="133" y="261"/>
                  </a:cubicBezTo>
                  <a:cubicBezTo>
                    <a:pt x="134" y="261"/>
                    <a:pt x="134" y="261"/>
                    <a:pt x="134" y="261"/>
                  </a:cubicBezTo>
                  <a:cubicBezTo>
                    <a:pt x="134" y="262"/>
                    <a:pt x="135" y="262"/>
                    <a:pt x="135" y="262"/>
                  </a:cubicBezTo>
                  <a:cubicBezTo>
                    <a:pt x="135" y="263"/>
                    <a:pt x="135" y="265"/>
                    <a:pt x="136" y="266"/>
                  </a:cubicBezTo>
                  <a:cubicBezTo>
                    <a:pt x="136" y="266"/>
                    <a:pt x="136" y="266"/>
                    <a:pt x="136" y="267"/>
                  </a:cubicBezTo>
                  <a:cubicBezTo>
                    <a:pt x="136" y="267"/>
                    <a:pt x="136" y="268"/>
                    <a:pt x="136" y="268"/>
                  </a:cubicBezTo>
                  <a:close/>
                  <a:moveTo>
                    <a:pt x="137" y="219"/>
                  </a:moveTo>
                  <a:cubicBezTo>
                    <a:pt x="137" y="219"/>
                    <a:pt x="137" y="220"/>
                    <a:pt x="137" y="220"/>
                  </a:cubicBezTo>
                  <a:cubicBezTo>
                    <a:pt x="137" y="220"/>
                    <a:pt x="137" y="221"/>
                    <a:pt x="137" y="222"/>
                  </a:cubicBezTo>
                  <a:cubicBezTo>
                    <a:pt x="136" y="222"/>
                    <a:pt x="136" y="223"/>
                    <a:pt x="136" y="223"/>
                  </a:cubicBezTo>
                  <a:cubicBezTo>
                    <a:pt x="135" y="224"/>
                    <a:pt x="135" y="224"/>
                    <a:pt x="135" y="224"/>
                  </a:cubicBezTo>
                  <a:cubicBezTo>
                    <a:pt x="135" y="224"/>
                    <a:pt x="135" y="224"/>
                    <a:pt x="135" y="225"/>
                  </a:cubicBezTo>
                  <a:cubicBezTo>
                    <a:pt x="134" y="225"/>
                    <a:pt x="134" y="226"/>
                    <a:pt x="134" y="227"/>
                  </a:cubicBezTo>
                  <a:cubicBezTo>
                    <a:pt x="133" y="227"/>
                    <a:pt x="133" y="227"/>
                    <a:pt x="133" y="228"/>
                  </a:cubicBezTo>
                  <a:cubicBezTo>
                    <a:pt x="133" y="229"/>
                    <a:pt x="131" y="231"/>
                    <a:pt x="130" y="232"/>
                  </a:cubicBezTo>
                  <a:cubicBezTo>
                    <a:pt x="129" y="233"/>
                    <a:pt x="129" y="233"/>
                    <a:pt x="128" y="234"/>
                  </a:cubicBezTo>
                  <a:cubicBezTo>
                    <a:pt x="127" y="235"/>
                    <a:pt x="125" y="236"/>
                    <a:pt x="124" y="237"/>
                  </a:cubicBezTo>
                  <a:cubicBezTo>
                    <a:pt x="123" y="239"/>
                    <a:pt x="121" y="240"/>
                    <a:pt x="120" y="241"/>
                  </a:cubicBezTo>
                  <a:cubicBezTo>
                    <a:pt x="120" y="242"/>
                    <a:pt x="120" y="242"/>
                    <a:pt x="120" y="242"/>
                  </a:cubicBezTo>
                  <a:cubicBezTo>
                    <a:pt x="120" y="242"/>
                    <a:pt x="119" y="242"/>
                    <a:pt x="119" y="242"/>
                  </a:cubicBezTo>
                  <a:cubicBezTo>
                    <a:pt x="119" y="243"/>
                    <a:pt x="118" y="243"/>
                    <a:pt x="118" y="244"/>
                  </a:cubicBezTo>
                  <a:cubicBezTo>
                    <a:pt x="117" y="245"/>
                    <a:pt x="117" y="245"/>
                    <a:pt x="116" y="246"/>
                  </a:cubicBezTo>
                  <a:cubicBezTo>
                    <a:pt x="116" y="246"/>
                    <a:pt x="117" y="247"/>
                    <a:pt x="116" y="247"/>
                  </a:cubicBezTo>
                  <a:cubicBezTo>
                    <a:pt x="116" y="247"/>
                    <a:pt x="116" y="247"/>
                    <a:pt x="116" y="247"/>
                  </a:cubicBezTo>
                  <a:cubicBezTo>
                    <a:pt x="115" y="248"/>
                    <a:pt x="115" y="249"/>
                    <a:pt x="115" y="250"/>
                  </a:cubicBezTo>
                  <a:cubicBezTo>
                    <a:pt x="115" y="251"/>
                    <a:pt x="116" y="251"/>
                    <a:pt x="116" y="251"/>
                  </a:cubicBezTo>
                  <a:cubicBezTo>
                    <a:pt x="116" y="252"/>
                    <a:pt x="116" y="252"/>
                    <a:pt x="116" y="253"/>
                  </a:cubicBezTo>
                  <a:cubicBezTo>
                    <a:pt x="116" y="253"/>
                    <a:pt x="116" y="253"/>
                    <a:pt x="116" y="253"/>
                  </a:cubicBezTo>
                  <a:cubicBezTo>
                    <a:pt x="116" y="254"/>
                    <a:pt x="116" y="256"/>
                    <a:pt x="117" y="257"/>
                  </a:cubicBezTo>
                  <a:cubicBezTo>
                    <a:pt x="117" y="257"/>
                    <a:pt x="118" y="257"/>
                    <a:pt x="118" y="258"/>
                  </a:cubicBezTo>
                  <a:cubicBezTo>
                    <a:pt x="118" y="259"/>
                    <a:pt x="118" y="259"/>
                    <a:pt x="118" y="259"/>
                  </a:cubicBezTo>
                  <a:cubicBezTo>
                    <a:pt x="118" y="260"/>
                    <a:pt x="118" y="261"/>
                    <a:pt x="118" y="262"/>
                  </a:cubicBezTo>
                  <a:cubicBezTo>
                    <a:pt x="118" y="262"/>
                    <a:pt x="118" y="262"/>
                    <a:pt x="118" y="262"/>
                  </a:cubicBezTo>
                  <a:cubicBezTo>
                    <a:pt x="118" y="263"/>
                    <a:pt x="118" y="264"/>
                    <a:pt x="118" y="265"/>
                  </a:cubicBezTo>
                  <a:cubicBezTo>
                    <a:pt x="118" y="265"/>
                    <a:pt x="118" y="265"/>
                    <a:pt x="119" y="265"/>
                  </a:cubicBezTo>
                  <a:cubicBezTo>
                    <a:pt x="119" y="265"/>
                    <a:pt x="119" y="265"/>
                    <a:pt x="119" y="265"/>
                  </a:cubicBezTo>
                  <a:cubicBezTo>
                    <a:pt x="118" y="266"/>
                    <a:pt x="118" y="266"/>
                    <a:pt x="118" y="266"/>
                  </a:cubicBezTo>
                  <a:cubicBezTo>
                    <a:pt x="118" y="266"/>
                    <a:pt x="118" y="267"/>
                    <a:pt x="118" y="267"/>
                  </a:cubicBezTo>
                  <a:cubicBezTo>
                    <a:pt x="118" y="268"/>
                    <a:pt x="117" y="269"/>
                    <a:pt x="116" y="269"/>
                  </a:cubicBezTo>
                  <a:cubicBezTo>
                    <a:pt x="115" y="270"/>
                    <a:pt x="113" y="270"/>
                    <a:pt x="112" y="271"/>
                  </a:cubicBezTo>
                  <a:cubicBezTo>
                    <a:pt x="111" y="272"/>
                    <a:pt x="111" y="273"/>
                    <a:pt x="110" y="274"/>
                  </a:cubicBezTo>
                  <a:cubicBezTo>
                    <a:pt x="109" y="274"/>
                    <a:pt x="108" y="275"/>
                    <a:pt x="107" y="275"/>
                  </a:cubicBezTo>
                  <a:cubicBezTo>
                    <a:pt x="107" y="276"/>
                    <a:pt x="107" y="276"/>
                    <a:pt x="107" y="276"/>
                  </a:cubicBezTo>
                  <a:cubicBezTo>
                    <a:pt x="108" y="277"/>
                    <a:pt x="108" y="277"/>
                    <a:pt x="108" y="277"/>
                  </a:cubicBezTo>
                  <a:cubicBezTo>
                    <a:pt x="108" y="278"/>
                    <a:pt x="108" y="279"/>
                    <a:pt x="108" y="280"/>
                  </a:cubicBezTo>
                  <a:cubicBezTo>
                    <a:pt x="109" y="280"/>
                    <a:pt x="109" y="280"/>
                    <a:pt x="109" y="279"/>
                  </a:cubicBezTo>
                  <a:cubicBezTo>
                    <a:pt x="109" y="280"/>
                    <a:pt x="109" y="281"/>
                    <a:pt x="109" y="282"/>
                  </a:cubicBezTo>
                  <a:cubicBezTo>
                    <a:pt x="109" y="282"/>
                    <a:pt x="109" y="282"/>
                    <a:pt x="109" y="282"/>
                  </a:cubicBezTo>
                  <a:cubicBezTo>
                    <a:pt x="109" y="283"/>
                    <a:pt x="109" y="283"/>
                    <a:pt x="109" y="283"/>
                  </a:cubicBezTo>
                  <a:cubicBezTo>
                    <a:pt x="109" y="283"/>
                    <a:pt x="109" y="283"/>
                    <a:pt x="109" y="283"/>
                  </a:cubicBezTo>
                  <a:cubicBezTo>
                    <a:pt x="108" y="285"/>
                    <a:pt x="107" y="285"/>
                    <a:pt x="105" y="285"/>
                  </a:cubicBezTo>
                  <a:cubicBezTo>
                    <a:pt x="104" y="286"/>
                    <a:pt x="104" y="286"/>
                    <a:pt x="103" y="287"/>
                  </a:cubicBezTo>
                  <a:cubicBezTo>
                    <a:pt x="104" y="287"/>
                    <a:pt x="104" y="287"/>
                    <a:pt x="104" y="287"/>
                  </a:cubicBezTo>
                  <a:cubicBezTo>
                    <a:pt x="104" y="287"/>
                    <a:pt x="104" y="287"/>
                    <a:pt x="104" y="287"/>
                  </a:cubicBezTo>
                  <a:cubicBezTo>
                    <a:pt x="104" y="288"/>
                    <a:pt x="104" y="290"/>
                    <a:pt x="104" y="291"/>
                  </a:cubicBezTo>
                  <a:cubicBezTo>
                    <a:pt x="103" y="291"/>
                    <a:pt x="103" y="291"/>
                    <a:pt x="103" y="291"/>
                  </a:cubicBezTo>
                  <a:cubicBezTo>
                    <a:pt x="103" y="291"/>
                    <a:pt x="103" y="292"/>
                    <a:pt x="103" y="292"/>
                  </a:cubicBezTo>
                  <a:cubicBezTo>
                    <a:pt x="103" y="293"/>
                    <a:pt x="102" y="293"/>
                    <a:pt x="101" y="294"/>
                  </a:cubicBezTo>
                  <a:cubicBezTo>
                    <a:pt x="99" y="297"/>
                    <a:pt x="98" y="299"/>
                    <a:pt x="95" y="301"/>
                  </a:cubicBezTo>
                  <a:cubicBezTo>
                    <a:pt x="94" y="301"/>
                    <a:pt x="94" y="302"/>
                    <a:pt x="93" y="302"/>
                  </a:cubicBezTo>
                  <a:cubicBezTo>
                    <a:pt x="93" y="302"/>
                    <a:pt x="91" y="302"/>
                    <a:pt x="91" y="303"/>
                  </a:cubicBezTo>
                  <a:cubicBezTo>
                    <a:pt x="91" y="303"/>
                    <a:pt x="91" y="303"/>
                    <a:pt x="91" y="303"/>
                  </a:cubicBezTo>
                  <a:cubicBezTo>
                    <a:pt x="90" y="303"/>
                    <a:pt x="90" y="303"/>
                    <a:pt x="90" y="303"/>
                  </a:cubicBezTo>
                  <a:cubicBezTo>
                    <a:pt x="90" y="303"/>
                    <a:pt x="89" y="303"/>
                    <a:pt x="89" y="303"/>
                  </a:cubicBezTo>
                  <a:cubicBezTo>
                    <a:pt x="89" y="303"/>
                    <a:pt x="88" y="303"/>
                    <a:pt x="87" y="303"/>
                  </a:cubicBezTo>
                  <a:cubicBezTo>
                    <a:pt x="87" y="303"/>
                    <a:pt x="87" y="303"/>
                    <a:pt x="86" y="303"/>
                  </a:cubicBezTo>
                  <a:cubicBezTo>
                    <a:pt x="86" y="303"/>
                    <a:pt x="85" y="303"/>
                    <a:pt x="84" y="303"/>
                  </a:cubicBezTo>
                  <a:cubicBezTo>
                    <a:pt x="84" y="303"/>
                    <a:pt x="84" y="304"/>
                    <a:pt x="84" y="304"/>
                  </a:cubicBezTo>
                  <a:cubicBezTo>
                    <a:pt x="83" y="304"/>
                    <a:pt x="82" y="304"/>
                    <a:pt x="82" y="304"/>
                  </a:cubicBezTo>
                  <a:cubicBezTo>
                    <a:pt x="81" y="304"/>
                    <a:pt x="81" y="304"/>
                    <a:pt x="81" y="305"/>
                  </a:cubicBezTo>
                  <a:cubicBezTo>
                    <a:pt x="80" y="305"/>
                    <a:pt x="80" y="304"/>
                    <a:pt x="80" y="304"/>
                  </a:cubicBezTo>
                  <a:cubicBezTo>
                    <a:pt x="79" y="304"/>
                    <a:pt x="79" y="304"/>
                    <a:pt x="79" y="304"/>
                  </a:cubicBezTo>
                  <a:cubicBezTo>
                    <a:pt x="79" y="304"/>
                    <a:pt x="79" y="304"/>
                    <a:pt x="79" y="304"/>
                  </a:cubicBezTo>
                  <a:cubicBezTo>
                    <a:pt x="79" y="303"/>
                    <a:pt x="78" y="303"/>
                    <a:pt x="78" y="303"/>
                  </a:cubicBezTo>
                  <a:cubicBezTo>
                    <a:pt x="78" y="303"/>
                    <a:pt x="78" y="303"/>
                    <a:pt x="78" y="303"/>
                  </a:cubicBezTo>
                  <a:cubicBezTo>
                    <a:pt x="78" y="303"/>
                    <a:pt x="78" y="303"/>
                    <a:pt x="78" y="303"/>
                  </a:cubicBezTo>
                  <a:cubicBezTo>
                    <a:pt x="78" y="303"/>
                    <a:pt x="78" y="303"/>
                    <a:pt x="78" y="303"/>
                  </a:cubicBezTo>
                  <a:cubicBezTo>
                    <a:pt x="78" y="303"/>
                    <a:pt x="78" y="303"/>
                    <a:pt x="78" y="303"/>
                  </a:cubicBezTo>
                  <a:cubicBezTo>
                    <a:pt x="78" y="303"/>
                    <a:pt x="78" y="303"/>
                    <a:pt x="78" y="302"/>
                  </a:cubicBezTo>
                  <a:cubicBezTo>
                    <a:pt x="78" y="302"/>
                    <a:pt x="77" y="301"/>
                    <a:pt x="77" y="301"/>
                  </a:cubicBezTo>
                  <a:cubicBezTo>
                    <a:pt x="77" y="300"/>
                    <a:pt x="77" y="300"/>
                    <a:pt x="78" y="300"/>
                  </a:cubicBezTo>
                  <a:cubicBezTo>
                    <a:pt x="78" y="299"/>
                    <a:pt x="77" y="297"/>
                    <a:pt x="76" y="296"/>
                  </a:cubicBezTo>
                  <a:cubicBezTo>
                    <a:pt x="76" y="295"/>
                    <a:pt x="75" y="294"/>
                    <a:pt x="75" y="292"/>
                  </a:cubicBezTo>
                  <a:cubicBezTo>
                    <a:pt x="74" y="292"/>
                    <a:pt x="73" y="291"/>
                    <a:pt x="72" y="290"/>
                  </a:cubicBezTo>
                  <a:cubicBezTo>
                    <a:pt x="72" y="289"/>
                    <a:pt x="72" y="289"/>
                    <a:pt x="72" y="288"/>
                  </a:cubicBezTo>
                  <a:cubicBezTo>
                    <a:pt x="72" y="288"/>
                    <a:pt x="72" y="288"/>
                    <a:pt x="72" y="287"/>
                  </a:cubicBezTo>
                  <a:cubicBezTo>
                    <a:pt x="72" y="287"/>
                    <a:pt x="71" y="287"/>
                    <a:pt x="71" y="286"/>
                  </a:cubicBezTo>
                  <a:cubicBezTo>
                    <a:pt x="71" y="286"/>
                    <a:pt x="72" y="285"/>
                    <a:pt x="72" y="285"/>
                  </a:cubicBezTo>
                  <a:cubicBezTo>
                    <a:pt x="71" y="284"/>
                    <a:pt x="71" y="284"/>
                    <a:pt x="71" y="284"/>
                  </a:cubicBezTo>
                  <a:cubicBezTo>
                    <a:pt x="71" y="283"/>
                    <a:pt x="71" y="282"/>
                    <a:pt x="71" y="281"/>
                  </a:cubicBezTo>
                  <a:cubicBezTo>
                    <a:pt x="72" y="280"/>
                    <a:pt x="70" y="279"/>
                    <a:pt x="69" y="278"/>
                  </a:cubicBezTo>
                  <a:cubicBezTo>
                    <a:pt x="69" y="276"/>
                    <a:pt x="68" y="275"/>
                    <a:pt x="67" y="274"/>
                  </a:cubicBezTo>
                  <a:cubicBezTo>
                    <a:pt x="67" y="273"/>
                    <a:pt x="66" y="272"/>
                    <a:pt x="66" y="272"/>
                  </a:cubicBezTo>
                  <a:cubicBezTo>
                    <a:pt x="66" y="270"/>
                    <a:pt x="66" y="269"/>
                    <a:pt x="66" y="268"/>
                  </a:cubicBezTo>
                  <a:cubicBezTo>
                    <a:pt x="67" y="267"/>
                    <a:pt x="67" y="265"/>
                    <a:pt x="67" y="263"/>
                  </a:cubicBezTo>
                  <a:cubicBezTo>
                    <a:pt x="67" y="263"/>
                    <a:pt x="68" y="263"/>
                    <a:pt x="68" y="263"/>
                  </a:cubicBezTo>
                  <a:cubicBezTo>
                    <a:pt x="68" y="262"/>
                    <a:pt x="68" y="262"/>
                    <a:pt x="68" y="262"/>
                  </a:cubicBezTo>
                  <a:cubicBezTo>
                    <a:pt x="68" y="262"/>
                    <a:pt x="68" y="262"/>
                    <a:pt x="69" y="262"/>
                  </a:cubicBezTo>
                  <a:cubicBezTo>
                    <a:pt x="69" y="261"/>
                    <a:pt x="69" y="260"/>
                    <a:pt x="70" y="260"/>
                  </a:cubicBezTo>
                  <a:cubicBezTo>
                    <a:pt x="69" y="259"/>
                    <a:pt x="69" y="258"/>
                    <a:pt x="69" y="258"/>
                  </a:cubicBezTo>
                  <a:cubicBezTo>
                    <a:pt x="69" y="257"/>
                    <a:pt x="67" y="255"/>
                    <a:pt x="69" y="255"/>
                  </a:cubicBezTo>
                  <a:cubicBezTo>
                    <a:pt x="69" y="253"/>
                    <a:pt x="68" y="253"/>
                    <a:pt x="68" y="252"/>
                  </a:cubicBezTo>
                  <a:cubicBezTo>
                    <a:pt x="68" y="252"/>
                    <a:pt x="68" y="252"/>
                    <a:pt x="68" y="251"/>
                  </a:cubicBezTo>
                  <a:cubicBezTo>
                    <a:pt x="67" y="251"/>
                    <a:pt x="67" y="250"/>
                    <a:pt x="67" y="250"/>
                  </a:cubicBezTo>
                  <a:cubicBezTo>
                    <a:pt x="67" y="249"/>
                    <a:pt x="67" y="249"/>
                    <a:pt x="67" y="248"/>
                  </a:cubicBezTo>
                  <a:cubicBezTo>
                    <a:pt x="67" y="248"/>
                    <a:pt x="66" y="247"/>
                    <a:pt x="66" y="247"/>
                  </a:cubicBezTo>
                  <a:cubicBezTo>
                    <a:pt x="65" y="246"/>
                    <a:pt x="64" y="245"/>
                    <a:pt x="64" y="245"/>
                  </a:cubicBezTo>
                  <a:cubicBezTo>
                    <a:pt x="63" y="244"/>
                    <a:pt x="63" y="244"/>
                    <a:pt x="63" y="244"/>
                  </a:cubicBezTo>
                  <a:cubicBezTo>
                    <a:pt x="63" y="243"/>
                    <a:pt x="63" y="243"/>
                    <a:pt x="63" y="243"/>
                  </a:cubicBezTo>
                  <a:cubicBezTo>
                    <a:pt x="62" y="243"/>
                    <a:pt x="62" y="243"/>
                    <a:pt x="62" y="243"/>
                  </a:cubicBezTo>
                  <a:cubicBezTo>
                    <a:pt x="62" y="243"/>
                    <a:pt x="62" y="242"/>
                    <a:pt x="61" y="242"/>
                  </a:cubicBezTo>
                  <a:cubicBezTo>
                    <a:pt x="61" y="242"/>
                    <a:pt x="61" y="242"/>
                    <a:pt x="61" y="242"/>
                  </a:cubicBezTo>
                  <a:cubicBezTo>
                    <a:pt x="61" y="242"/>
                    <a:pt x="62" y="242"/>
                    <a:pt x="62" y="241"/>
                  </a:cubicBezTo>
                  <a:cubicBezTo>
                    <a:pt x="61" y="241"/>
                    <a:pt x="61" y="241"/>
                    <a:pt x="61" y="241"/>
                  </a:cubicBezTo>
                  <a:cubicBezTo>
                    <a:pt x="61" y="241"/>
                    <a:pt x="61" y="240"/>
                    <a:pt x="60" y="240"/>
                  </a:cubicBezTo>
                  <a:cubicBezTo>
                    <a:pt x="61" y="240"/>
                    <a:pt x="61" y="239"/>
                    <a:pt x="62" y="238"/>
                  </a:cubicBezTo>
                  <a:cubicBezTo>
                    <a:pt x="62" y="238"/>
                    <a:pt x="62" y="238"/>
                    <a:pt x="62" y="238"/>
                  </a:cubicBezTo>
                  <a:cubicBezTo>
                    <a:pt x="62" y="238"/>
                    <a:pt x="62" y="238"/>
                    <a:pt x="62" y="238"/>
                  </a:cubicBezTo>
                  <a:cubicBezTo>
                    <a:pt x="62" y="238"/>
                    <a:pt x="62" y="238"/>
                    <a:pt x="61" y="238"/>
                  </a:cubicBezTo>
                  <a:cubicBezTo>
                    <a:pt x="62" y="237"/>
                    <a:pt x="62" y="237"/>
                    <a:pt x="62" y="237"/>
                  </a:cubicBezTo>
                  <a:cubicBezTo>
                    <a:pt x="62" y="237"/>
                    <a:pt x="62" y="237"/>
                    <a:pt x="61" y="236"/>
                  </a:cubicBezTo>
                  <a:cubicBezTo>
                    <a:pt x="61" y="236"/>
                    <a:pt x="62" y="236"/>
                    <a:pt x="62" y="236"/>
                  </a:cubicBezTo>
                  <a:cubicBezTo>
                    <a:pt x="62" y="236"/>
                    <a:pt x="62" y="235"/>
                    <a:pt x="62" y="235"/>
                  </a:cubicBezTo>
                  <a:cubicBezTo>
                    <a:pt x="62" y="235"/>
                    <a:pt x="62" y="234"/>
                    <a:pt x="62" y="234"/>
                  </a:cubicBezTo>
                  <a:cubicBezTo>
                    <a:pt x="62" y="234"/>
                    <a:pt x="62" y="234"/>
                    <a:pt x="63" y="233"/>
                  </a:cubicBezTo>
                  <a:cubicBezTo>
                    <a:pt x="62" y="233"/>
                    <a:pt x="62" y="232"/>
                    <a:pt x="62" y="232"/>
                  </a:cubicBezTo>
                  <a:cubicBezTo>
                    <a:pt x="62" y="232"/>
                    <a:pt x="62" y="232"/>
                    <a:pt x="62" y="232"/>
                  </a:cubicBezTo>
                  <a:cubicBezTo>
                    <a:pt x="62" y="232"/>
                    <a:pt x="62" y="232"/>
                    <a:pt x="62" y="232"/>
                  </a:cubicBezTo>
                  <a:cubicBezTo>
                    <a:pt x="62" y="231"/>
                    <a:pt x="62" y="231"/>
                    <a:pt x="62" y="231"/>
                  </a:cubicBezTo>
                  <a:cubicBezTo>
                    <a:pt x="61" y="231"/>
                    <a:pt x="61" y="231"/>
                    <a:pt x="61" y="230"/>
                  </a:cubicBezTo>
                  <a:cubicBezTo>
                    <a:pt x="60" y="230"/>
                    <a:pt x="60" y="230"/>
                    <a:pt x="59" y="230"/>
                  </a:cubicBezTo>
                  <a:cubicBezTo>
                    <a:pt x="60" y="230"/>
                    <a:pt x="60" y="230"/>
                    <a:pt x="60" y="230"/>
                  </a:cubicBezTo>
                  <a:cubicBezTo>
                    <a:pt x="59" y="231"/>
                    <a:pt x="58" y="230"/>
                    <a:pt x="57" y="230"/>
                  </a:cubicBezTo>
                  <a:cubicBezTo>
                    <a:pt x="56" y="231"/>
                    <a:pt x="54" y="230"/>
                    <a:pt x="54" y="229"/>
                  </a:cubicBezTo>
                  <a:cubicBezTo>
                    <a:pt x="54" y="229"/>
                    <a:pt x="54" y="229"/>
                    <a:pt x="54" y="229"/>
                  </a:cubicBezTo>
                  <a:cubicBezTo>
                    <a:pt x="54" y="229"/>
                    <a:pt x="54" y="228"/>
                    <a:pt x="54" y="228"/>
                  </a:cubicBezTo>
                  <a:cubicBezTo>
                    <a:pt x="54" y="228"/>
                    <a:pt x="54" y="228"/>
                    <a:pt x="54" y="228"/>
                  </a:cubicBezTo>
                  <a:cubicBezTo>
                    <a:pt x="54" y="228"/>
                    <a:pt x="54" y="228"/>
                    <a:pt x="54" y="228"/>
                  </a:cubicBezTo>
                  <a:cubicBezTo>
                    <a:pt x="53" y="228"/>
                    <a:pt x="52" y="227"/>
                    <a:pt x="51" y="227"/>
                  </a:cubicBezTo>
                  <a:cubicBezTo>
                    <a:pt x="51" y="227"/>
                    <a:pt x="51" y="227"/>
                    <a:pt x="51" y="227"/>
                  </a:cubicBezTo>
                  <a:cubicBezTo>
                    <a:pt x="50" y="227"/>
                    <a:pt x="48" y="227"/>
                    <a:pt x="47" y="227"/>
                  </a:cubicBezTo>
                  <a:cubicBezTo>
                    <a:pt x="47" y="228"/>
                    <a:pt x="47" y="228"/>
                    <a:pt x="46" y="228"/>
                  </a:cubicBezTo>
                  <a:cubicBezTo>
                    <a:pt x="46" y="228"/>
                    <a:pt x="45" y="228"/>
                    <a:pt x="45" y="228"/>
                  </a:cubicBezTo>
                  <a:cubicBezTo>
                    <a:pt x="43" y="229"/>
                    <a:pt x="42" y="229"/>
                    <a:pt x="41" y="230"/>
                  </a:cubicBezTo>
                  <a:cubicBezTo>
                    <a:pt x="41" y="230"/>
                    <a:pt x="39" y="229"/>
                    <a:pt x="39" y="229"/>
                  </a:cubicBezTo>
                  <a:cubicBezTo>
                    <a:pt x="39" y="229"/>
                    <a:pt x="39" y="229"/>
                    <a:pt x="39" y="229"/>
                  </a:cubicBezTo>
                  <a:cubicBezTo>
                    <a:pt x="38" y="229"/>
                    <a:pt x="38" y="229"/>
                    <a:pt x="37" y="229"/>
                  </a:cubicBezTo>
                  <a:cubicBezTo>
                    <a:pt x="37" y="229"/>
                    <a:pt x="36" y="229"/>
                    <a:pt x="35" y="229"/>
                  </a:cubicBezTo>
                  <a:cubicBezTo>
                    <a:pt x="34" y="229"/>
                    <a:pt x="34" y="230"/>
                    <a:pt x="33" y="230"/>
                  </a:cubicBezTo>
                  <a:cubicBezTo>
                    <a:pt x="32" y="230"/>
                    <a:pt x="32" y="230"/>
                    <a:pt x="31" y="231"/>
                  </a:cubicBezTo>
                  <a:cubicBezTo>
                    <a:pt x="31" y="231"/>
                    <a:pt x="30" y="231"/>
                    <a:pt x="30" y="230"/>
                  </a:cubicBezTo>
                  <a:cubicBezTo>
                    <a:pt x="27" y="217"/>
                    <a:pt x="25" y="204"/>
                    <a:pt x="25" y="189"/>
                  </a:cubicBezTo>
                  <a:cubicBezTo>
                    <a:pt x="25" y="188"/>
                    <a:pt x="25" y="186"/>
                    <a:pt x="25" y="185"/>
                  </a:cubicBezTo>
                  <a:cubicBezTo>
                    <a:pt x="26" y="184"/>
                    <a:pt x="26" y="184"/>
                    <a:pt x="27" y="183"/>
                  </a:cubicBezTo>
                  <a:cubicBezTo>
                    <a:pt x="28" y="182"/>
                    <a:pt x="26" y="181"/>
                    <a:pt x="27" y="180"/>
                  </a:cubicBezTo>
                  <a:cubicBezTo>
                    <a:pt x="27" y="179"/>
                    <a:pt x="27" y="179"/>
                    <a:pt x="28" y="179"/>
                  </a:cubicBezTo>
                  <a:cubicBezTo>
                    <a:pt x="28" y="178"/>
                    <a:pt x="28" y="178"/>
                    <a:pt x="28" y="177"/>
                  </a:cubicBezTo>
                  <a:cubicBezTo>
                    <a:pt x="28" y="177"/>
                    <a:pt x="29" y="176"/>
                    <a:pt x="29" y="176"/>
                  </a:cubicBezTo>
                  <a:cubicBezTo>
                    <a:pt x="30" y="175"/>
                    <a:pt x="32" y="175"/>
                    <a:pt x="32" y="174"/>
                  </a:cubicBezTo>
                  <a:cubicBezTo>
                    <a:pt x="33" y="174"/>
                    <a:pt x="33" y="171"/>
                    <a:pt x="34" y="171"/>
                  </a:cubicBezTo>
                  <a:cubicBezTo>
                    <a:pt x="34" y="171"/>
                    <a:pt x="34" y="171"/>
                    <a:pt x="34" y="171"/>
                  </a:cubicBezTo>
                  <a:cubicBezTo>
                    <a:pt x="35" y="171"/>
                    <a:pt x="35" y="172"/>
                    <a:pt x="36" y="172"/>
                  </a:cubicBezTo>
                  <a:cubicBezTo>
                    <a:pt x="37" y="172"/>
                    <a:pt x="39" y="172"/>
                    <a:pt x="39" y="172"/>
                  </a:cubicBezTo>
                  <a:cubicBezTo>
                    <a:pt x="39" y="172"/>
                    <a:pt x="40" y="173"/>
                    <a:pt x="41" y="172"/>
                  </a:cubicBezTo>
                  <a:cubicBezTo>
                    <a:pt x="42" y="172"/>
                    <a:pt x="42" y="172"/>
                    <a:pt x="42" y="171"/>
                  </a:cubicBezTo>
                  <a:cubicBezTo>
                    <a:pt x="42" y="171"/>
                    <a:pt x="44" y="171"/>
                    <a:pt x="44" y="171"/>
                  </a:cubicBezTo>
                  <a:cubicBezTo>
                    <a:pt x="44" y="171"/>
                    <a:pt x="44" y="171"/>
                    <a:pt x="44" y="171"/>
                  </a:cubicBezTo>
                  <a:cubicBezTo>
                    <a:pt x="45" y="170"/>
                    <a:pt x="45" y="170"/>
                    <a:pt x="46" y="170"/>
                  </a:cubicBezTo>
                  <a:cubicBezTo>
                    <a:pt x="47" y="169"/>
                    <a:pt x="48" y="169"/>
                    <a:pt x="49" y="169"/>
                  </a:cubicBezTo>
                  <a:cubicBezTo>
                    <a:pt x="49" y="169"/>
                    <a:pt x="49" y="169"/>
                    <a:pt x="50" y="169"/>
                  </a:cubicBezTo>
                  <a:cubicBezTo>
                    <a:pt x="50" y="169"/>
                    <a:pt x="50" y="169"/>
                    <a:pt x="51" y="169"/>
                  </a:cubicBezTo>
                  <a:cubicBezTo>
                    <a:pt x="51" y="169"/>
                    <a:pt x="51" y="169"/>
                    <a:pt x="51" y="169"/>
                  </a:cubicBezTo>
                  <a:cubicBezTo>
                    <a:pt x="52" y="168"/>
                    <a:pt x="53" y="169"/>
                    <a:pt x="54" y="169"/>
                  </a:cubicBezTo>
                  <a:cubicBezTo>
                    <a:pt x="55" y="169"/>
                    <a:pt x="56" y="168"/>
                    <a:pt x="56" y="168"/>
                  </a:cubicBezTo>
                  <a:cubicBezTo>
                    <a:pt x="56" y="168"/>
                    <a:pt x="57" y="169"/>
                    <a:pt x="57" y="169"/>
                  </a:cubicBezTo>
                  <a:cubicBezTo>
                    <a:pt x="57" y="169"/>
                    <a:pt x="58" y="168"/>
                    <a:pt x="58" y="168"/>
                  </a:cubicBezTo>
                  <a:cubicBezTo>
                    <a:pt x="58" y="168"/>
                    <a:pt x="59" y="169"/>
                    <a:pt x="59" y="169"/>
                  </a:cubicBezTo>
                  <a:cubicBezTo>
                    <a:pt x="60" y="169"/>
                    <a:pt x="61" y="168"/>
                    <a:pt x="61" y="168"/>
                  </a:cubicBezTo>
                  <a:cubicBezTo>
                    <a:pt x="62" y="168"/>
                    <a:pt x="62" y="168"/>
                    <a:pt x="62" y="168"/>
                  </a:cubicBezTo>
                  <a:cubicBezTo>
                    <a:pt x="62" y="168"/>
                    <a:pt x="63" y="168"/>
                    <a:pt x="63" y="168"/>
                  </a:cubicBezTo>
                  <a:cubicBezTo>
                    <a:pt x="63" y="168"/>
                    <a:pt x="63" y="169"/>
                    <a:pt x="63" y="169"/>
                  </a:cubicBezTo>
                  <a:cubicBezTo>
                    <a:pt x="63" y="169"/>
                    <a:pt x="63" y="169"/>
                    <a:pt x="63" y="169"/>
                  </a:cubicBezTo>
                  <a:cubicBezTo>
                    <a:pt x="64" y="169"/>
                    <a:pt x="64" y="168"/>
                    <a:pt x="65" y="168"/>
                  </a:cubicBezTo>
                  <a:cubicBezTo>
                    <a:pt x="65" y="170"/>
                    <a:pt x="62" y="170"/>
                    <a:pt x="64" y="171"/>
                  </a:cubicBezTo>
                  <a:cubicBezTo>
                    <a:pt x="65" y="171"/>
                    <a:pt x="65" y="172"/>
                    <a:pt x="65" y="172"/>
                  </a:cubicBezTo>
                  <a:cubicBezTo>
                    <a:pt x="65" y="172"/>
                    <a:pt x="63" y="174"/>
                    <a:pt x="63" y="174"/>
                  </a:cubicBezTo>
                  <a:cubicBezTo>
                    <a:pt x="63" y="175"/>
                    <a:pt x="63" y="175"/>
                    <a:pt x="64" y="176"/>
                  </a:cubicBezTo>
                  <a:cubicBezTo>
                    <a:pt x="64" y="176"/>
                    <a:pt x="64" y="175"/>
                    <a:pt x="65" y="175"/>
                  </a:cubicBezTo>
                  <a:cubicBezTo>
                    <a:pt x="65" y="176"/>
                    <a:pt x="65" y="176"/>
                    <a:pt x="65" y="176"/>
                  </a:cubicBezTo>
                  <a:cubicBezTo>
                    <a:pt x="66" y="176"/>
                    <a:pt x="66" y="177"/>
                    <a:pt x="67" y="177"/>
                  </a:cubicBezTo>
                  <a:cubicBezTo>
                    <a:pt x="68" y="177"/>
                    <a:pt x="68" y="177"/>
                    <a:pt x="69" y="177"/>
                  </a:cubicBezTo>
                  <a:cubicBezTo>
                    <a:pt x="69" y="177"/>
                    <a:pt x="70" y="177"/>
                    <a:pt x="70" y="177"/>
                  </a:cubicBezTo>
                  <a:cubicBezTo>
                    <a:pt x="70" y="177"/>
                    <a:pt x="71" y="177"/>
                    <a:pt x="71" y="178"/>
                  </a:cubicBezTo>
                  <a:cubicBezTo>
                    <a:pt x="71" y="178"/>
                    <a:pt x="71" y="178"/>
                    <a:pt x="72" y="178"/>
                  </a:cubicBezTo>
                  <a:cubicBezTo>
                    <a:pt x="72" y="178"/>
                    <a:pt x="72" y="180"/>
                    <a:pt x="73" y="180"/>
                  </a:cubicBezTo>
                  <a:cubicBezTo>
                    <a:pt x="74" y="180"/>
                    <a:pt x="76" y="180"/>
                    <a:pt x="77" y="181"/>
                  </a:cubicBezTo>
                  <a:cubicBezTo>
                    <a:pt x="77" y="181"/>
                    <a:pt x="78" y="182"/>
                    <a:pt x="79" y="182"/>
                  </a:cubicBezTo>
                  <a:cubicBezTo>
                    <a:pt x="79" y="182"/>
                    <a:pt x="80" y="182"/>
                    <a:pt x="80" y="182"/>
                  </a:cubicBezTo>
                  <a:cubicBezTo>
                    <a:pt x="82" y="181"/>
                    <a:pt x="80" y="180"/>
                    <a:pt x="81" y="178"/>
                  </a:cubicBezTo>
                  <a:cubicBezTo>
                    <a:pt x="81" y="177"/>
                    <a:pt x="84" y="176"/>
                    <a:pt x="86" y="177"/>
                  </a:cubicBezTo>
                  <a:cubicBezTo>
                    <a:pt x="86" y="177"/>
                    <a:pt x="86" y="178"/>
                    <a:pt x="87" y="178"/>
                  </a:cubicBezTo>
                  <a:cubicBezTo>
                    <a:pt x="87" y="178"/>
                    <a:pt x="88" y="179"/>
                    <a:pt x="89" y="179"/>
                  </a:cubicBezTo>
                  <a:cubicBezTo>
                    <a:pt x="89" y="179"/>
                    <a:pt x="89" y="179"/>
                    <a:pt x="89" y="179"/>
                  </a:cubicBezTo>
                  <a:cubicBezTo>
                    <a:pt x="90" y="179"/>
                    <a:pt x="90" y="179"/>
                    <a:pt x="90" y="180"/>
                  </a:cubicBezTo>
                  <a:cubicBezTo>
                    <a:pt x="91" y="180"/>
                    <a:pt x="91" y="180"/>
                    <a:pt x="92" y="180"/>
                  </a:cubicBezTo>
                  <a:cubicBezTo>
                    <a:pt x="93" y="180"/>
                    <a:pt x="94" y="180"/>
                    <a:pt x="95" y="180"/>
                  </a:cubicBezTo>
                  <a:cubicBezTo>
                    <a:pt x="95" y="180"/>
                    <a:pt x="95" y="180"/>
                    <a:pt x="95" y="181"/>
                  </a:cubicBezTo>
                  <a:cubicBezTo>
                    <a:pt x="96" y="181"/>
                    <a:pt x="96" y="181"/>
                    <a:pt x="96" y="181"/>
                  </a:cubicBezTo>
                  <a:cubicBezTo>
                    <a:pt x="97" y="181"/>
                    <a:pt x="97" y="181"/>
                    <a:pt x="98" y="181"/>
                  </a:cubicBezTo>
                  <a:cubicBezTo>
                    <a:pt x="98" y="181"/>
                    <a:pt x="98" y="181"/>
                    <a:pt x="98" y="180"/>
                  </a:cubicBezTo>
                  <a:cubicBezTo>
                    <a:pt x="99" y="180"/>
                    <a:pt x="101" y="179"/>
                    <a:pt x="102" y="180"/>
                  </a:cubicBezTo>
                  <a:cubicBezTo>
                    <a:pt x="102" y="180"/>
                    <a:pt x="102" y="180"/>
                    <a:pt x="103" y="181"/>
                  </a:cubicBezTo>
                  <a:cubicBezTo>
                    <a:pt x="103" y="180"/>
                    <a:pt x="104" y="181"/>
                    <a:pt x="104" y="180"/>
                  </a:cubicBezTo>
                  <a:cubicBezTo>
                    <a:pt x="105" y="181"/>
                    <a:pt x="106" y="180"/>
                    <a:pt x="106" y="180"/>
                  </a:cubicBezTo>
                  <a:cubicBezTo>
                    <a:pt x="107" y="181"/>
                    <a:pt x="107" y="183"/>
                    <a:pt x="108" y="184"/>
                  </a:cubicBezTo>
                  <a:cubicBezTo>
                    <a:pt x="107" y="184"/>
                    <a:pt x="107" y="186"/>
                    <a:pt x="107" y="187"/>
                  </a:cubicBezTo>
                  <a:cubicBezTo>
                    <a:pt x="107" y="187"/>
                    <a:pt x="106" y="187"/>
                    <a:pt x="106" y="187"/>
                  </a:cubicBezTo>
                  <a:cubicBezTo>
                    <a:pt x="105" y="186"/>
                    <a:pt x="104" y="184"/>
                    <a:pt x="104" y="183"/>
                  </a:cubicBezTo>
                  <a:cubicBezTo>
                    <a:pt x="103" y="183"/>
                    <a:pt x="103" y="183"/>
                    <a:pt x="103" y="183"/>
                  </a:cubicBezTo>
                  <a:cubicBezTo>
                    <a:pt x="103" y="185"/>
                    <a:pt x="104" y="186"/>
                    <a:pt x="105" y="187"/>
                  </a:cubicBezTo>
                  <a:cubicBezTo>
                    <a:pt x="105" y="188"/>
                    <a:pt x="106" y="188"/>
                    <a:pt x="106" y="189"/>
                  </a:cubicBezTo>
                  <a:cubicBezTo>
                    <a:pt x="107" y="191"/>
                    <a:pt x="107" y="192"/>
                    <a:pt x="108" y="193"/>
                  </a:cubicBezTo>
                  <a:cubicBezTo>
                    <a:pt x="109" y="194"/>
                    <a:pt x="109" y="194"/>
                    <a:pt x="109" y="194"/>
                  </a:cubicBezTo>
                  <a:cubicBezTo>
                    <a:pt x="109" y="195"/>
                    <a:pt x="109" y="195"/>
                    <a:pt x="109" y="195"/>
                  </a:cubicBezTo>
                  <a:cubicBezTo>
                    <a:pt x="109" y="195"/>
                    <a:pt x="109" y="196"/>
                    <a:pt x="109" y="196"/>
                  </a:cubicBezTo>
                  <a:cubicBezTo>
                    <a:pt x="110" y="197"/>
                    <a:pt x="110" y="197"/>
                    <a:pt x="110" y="197"/>
                  </a:cubicBezTo>
                  <a:cubicBezTo>
                    <a:pt x="111" y="197"/>
                    <a:pt x="112" y="199"/>
                    <a:pt x="112" y="200"/>
                  </a:cubicBezTo>
                  <a:cubicBezTo>
                    <a:pt x="112" y="201"/>
                    <a:pt x="112" y="203"/>
                    <a:pt x="112" y="204"/>
                  </a:cubicBezTo>
                  <a:cubicBezTo>
                    <a:pt x="113" y="205"/>
                    <a:pt x="114" y="205"/>
                    <a:pt x="115" y="206"/>
                  </a:cubicBezTo>
                  <a:cubicBezTo>
                    <a:pt x="115" y="207"/>
                    <a:pt x="116" y="210"/>
                    <a:pt x="117" y="211"/>
                  </a:cubicBezTo>
                  <a:cubicBezTo>
                    <a:pt x="117" y="211"/>
                    <a:pt x="117" y="211"/>
                    <a:pt x="117" y="211"/>
                  </a:cubicBezTo>
                  <a:cubicBezTo>
                    <a:pt x="117" y="211"/>
                    <a:pt x="117" y="210"/>
                    <a:pt x="117" y="210"/>
                  </a:cubicBezTo>
                  <a:cubicBezTo>
                    <a:pt x="117" y="210"/>
                    <a:pt x="118" y="211"/>
                    <a:pt x="118" y="211"/>
                  </a:cubicBezTo>
                  <a:cubicBezTo>
                    <a:pt x="118" y="211"/>
                    <a:pt x="118" y="211"/>
                    <a:pt x="119" y="211"/>
                  </a:cubicBezTo>
                  <a:cubicBezTo>
                    <a:pt x="119" y="212"/>
                    <a:pt x="120" y="213"/>
                    <a:pt x="120" y="213"/>
                  </a:cubicBezTo>
                  <a:cubicBezTo>
                    <a:pt x="120" y="213"/>
                    <a:pt x="121" y="213"/>
                    <a:pt x="121" y="213"/>
                  </a:cubicBezTo>
                  <a:cubicBezTo>
                    <a:pt x="121" y="214"/>
                    <a:pt x="121" y="214"/>
                    <a:pt x="121" y="215"/>
                  </a:cubicBezTo>
                  <a:cubicBezTo>
                    <a:pt x="122" y="215"/>
                    <a:pt x="123" y="215"/>
                    <a:pt x="123" y="216"/>
                  </a:cubicBezTo>
                  <a:cubicBezTo>
                    <a:pt x="123" y="217"/>
                    <a:pt x="122" y="217"/>
                    <a:pt x="122" y="217"/>
                  </a:cubicBezTo>
                  <a:cubicBezTo>
                    <a:pt x="122" y="217"/>
                    <a:pt x="122" y="217"/>
                    <a:pt x="122" y="217"/>
                  </a:cubicBezTo>
                  <a:cubicBezTo>
                    <a:pt x="122" y="217"/>
                    <a:pt x="122" y="217"/>
                    <a:pt x="122" y="217"/>
                  </a:cubicBezTo>
                  <a:cubicBezTo>
                    <a:pt x="122" y="218"/>
                    <a:pt x="123" y="217"/>
                    <a:pt x="123" y="218"/>
                  </a:cubicBezTo>
                  <a:cubicBezTo>
                    <a:pt x="123" y="218"/>
                    <a:pt x="124" y="219"/>
                    <a:pt x="125" y="220"/>
                  </a:cubicBezTo>
                  <a:cubicBezTo>
                    <a:pt x="125" y="220"/>
                    <a:pt x="126" y="220"/>
                    <a:pt x="126" y="220"/>
                  </a:cubicBezTo>
                  <a:cubicBezTo>
                    <a:pt x="127" y="219"/>
                    <a:pt x="127" y="219"/>
                    <a:pt x="128" y="219"/>
                  </a:cubicBezTo>
                  <a:cubicBezTo>
                    <a:pt x="128" y="219"/>
                    <a:pt x="129" y="219"/>
                    <a:pt x="129" y="219"/>
                  </a:cubicBezTo>
                  <a:cubicBezTo>
                    <a:pt x="130" y="219"/>
                    <a:pt x="130" y="219"/>
                    <a:pt x="130" y="218"/>
                  </a:cubicBezTo>
                  <a:cubicBezTo>
                    <a:pt x="131" y="218"/>
                    <a:pt x="131" y="218"/>
                    <a:pt x="131" y="218"/>
                  </a:cubicBezTo>
                  <a:cubicBezTo>
                    <a:pt x="131" y="218"/>
                    <a:pt x="131" y="218"/>
                    <a:pt x="132" y="218"/>
                  </a:cubicBezTo>
                  <a:cubicBezTo>
                    <a:pt x="132" y="218"/>
                    <a:pt x="132" y="218"/>
                    <a:pt x="133" y="218"/>
                  </a:cubicBezTo>
                  <a:cubicBezTo>
                    <a:pt x="133" y="218"/>
                    <a:pt x="134" y="218"/>
                    <a:pt x="134" y="218"/>
                  </a:cubicBezTo>
                  <a:cubicBezTo>
                    <a:pt x="135" y="218"/>
                    <a:pt x="136" y="217"/>
                    <a:pt x="136" y="217"/>
                  </a:cubicBezTo>
                  <a:cubicBezTo>
                    <a:pt x="137" y="217"/>
                    <a:pt x="137" y="217"/>
                    <a:pt x="137" y="217"/>
                  </a:cubicBezTo>
                  <a:cubicBezTo>
                    <a:pt x="137" y="217"/>
                    <a:pt x="137" y="217"/>
                    <a:pt x="137" y="217"/>
                  </a:cubicBezTo>
                  <a:cubicBezTo>
                    <a:pt x="137" y="218"/>
                    <a:pt x="137" y="218"/>
                    <a:pt x="137" y="218"/>
                  </a:cubicBezTo>
                  <a:cubicBezTo>
                    <a:pt x="137" y="218"/>
                    <a:pt x="137" y="219"/>
                    <a:pt x="137" y="219"/>
                  </a:cubicBezTo>
                  <a:close/>
                  <a:moveTo>
                    <a:pt x="190" y="228"/>
                  </a:moveTo>
                  <a:cubicBezTo>
                    <a:pt x="190" y="227"/>
                    <a:pt x="190" y="226"/>
                    <a:pt x="189" y="226"/>
                  </a:cubicBezTo>
                  <a:cubicBezTo>
                    <a:pt x="189" y="225"/>
                    <a:pt x="189" y="224"/>
                    <a:pt x="189" y="224"/>
                  </a:cubicBezTo>
                  <a:cubicBezTo>
                    <a:pt x="189" y="223"/>
                    <a:pt x="189" y="223"/>
                    <a:pt x="189" y="223"/>
                  </a:cubicBezTo>
                  <a:cubicBezTo>
                    <a:pt x="189" y="223"/>
                    <a:pt x="189" y="223"/>
                    <a:pt x="189" y="222"/>
                  </a:cubicBezTo>
                  <a:cubicBezTo>
                    <a:pt x="189" y="222"/>
                    <a:pt x="189" y="222"/>
                    <a:pt x="189" y="222"/>
                  </a:cubicBezTo>
                  <a:cubicBezTo>
                    <a:pt x="190" y="222"/>
                    <a:pt x="190" y="222"/>
                    <a:pt x="190" y="222"/>
                  </a:cubicBezTo>
                  <a:cubicBezTo>
                    <a:pt x="190" y="222"/>
                    <a:pt x="190" y="221"/>
                    <a:pt x="190" y="221"/>
                  </a:cubicBezTo>
                  <a:cubicBezTo>
                    <a:pt x="191" y="221"/>
                    <a:pt x="191" y="222"/>
                    <a:pt x="192" y="223"/>
                  </a:cubicBezTo>
                  <a:cubicBezTo>
                    <a:pt x="192" y="223"/>
                    <a:pt x="192" y="224"/>
                    <a:pt x="192" y="224"/>
                  </a:cubicBezTo>
                  <a:cubicBezTo>
                    <a:pt x="193" y="225"/>
                    <a:pt x="193" y="225"/>
                    <a:pt x="193" y="226"/>
                  </a:cubicBezTo>
                  <a:cubicBezTo>
                    <a:pt x="193" y="227"/>
                    <a:pt x="192" y="228"/>
                    <a:pt x="190" y="228"/>
                  </a:cubicBezTo>
                  <a:close/>
                  <a:moveTo>
                    <a:pt x="238" y="219"/>
                  </a:moveTo>
                  <a:cubicBezTo>
                    <a:pt x="238" y="220"/>
                    <a:pt x="238" y="221"/>
                    <a:pt x="238" y="221"/>
                  </a:cubicBezTo>
                  <a:cubicBezTo>
                    <a:pt x="238" y="221"/>
                    <a:pt x="237" y="221"/>
                    <a:pt x="237" y="221"/>
                  </a:cubicBezTo>
                  <a:cubicBezTo>
                    <a:pt x="237" y="221"/>
                    <a:pt x="237" y="222"/>
                    <a:pt x="237" y="222"/>
                  </a:cubicBezTo>
                  <a:cubicBezTo>
                    <a:pt x="237" y="222"/>
                    <a:pt x="236" y="222"/>
                    <a:pt x="236" y="222"/>
                  </a:cubicBezTo>
                  <a:cubicBezTo>
                    <a:pt x="235" y="222"/>
                    <a:pt x="236" y="223"/>
                    <a:pt x="235" y="223"/>
                  </a:cubicBezTo>
                  <a:cubicBezTo>
                    <a:pt x="235" y="222"/>
                    <a:pt x="235" y="221"/>
                    <a:pt x="235" y="221"/>
                  </a:cubicBezTo>
                  <a:cubicBezTo>
                    <a:pt x="235" y="220"/>
                    <a:pt x="235" y="220"/>
                    <a:pt x="235" y="220"/>
                  </a:cubicBezTo>
                  <a:cubicBezTo>
                    <a:pt x="234" y="220"/>
                    <a:pt x="234" y="220"/>
                    <a:pt x="233" y="219"/>
                  </a:cubicBezTo>
                  <a:cubicBezTo>
                    <a:pt x="233" y="219"/>
                    <a:pt x="233" y="219"/>
                    <a:pt x="233" y="219"/>
                  </a:cubicBezTo>
                  <a:cubicBezTo>
                    <a:pt x="232" y="219"/>
                    <a:pt x="232" y="219"/>
                    <a:pt x="232" y="219"/>
                  </a:cubicBezTo>
                  <a:cubicBezTo>
                    <a:pt x="233" y="219"/>
                    <a:pt x="233" y="219"/>
                    <a:pt x="232" y="218"/>
                  </a:cubicBezTo>
                  <a:cubicBezTo>
                    <a:pt x="232" y="218"/>
                    <a:pt x="232" y="219"/>
                    <a:pt x="231" y="219"/>
                  </a:cubicBezTo>
                  <a:cubicBezTo>
                    <a:pt x="231" y="219"/>
                    <a:pt x="231" y="219"/>
                    <a:pt x="231" y="219"/>
                  </a:cubicBezTo>
                  <a:cubicBezTo>
                    <a:pt x="231" y="218"/>
                    <a:pt x="231" y="217"/>
                    <a:pt x="231" y="217"/>
                  </a:cubicBezTo>
                  <a:cubicBezTo>
                    <a:pt x="231" y="216"/>
                    <a:pt x="230" y="216"/>
                    <a:pt x="230" y="216"/>
                  </a:cubicBezTo>
                  <a:cubicBezTo>
                    <a:pt x="230" y="216"/>
                    <a:pt x="230" y="216"/>
                    <a:pt x="229" y="216"/>
                  </a:cubicBezTo>
                  <a:cubicBezTo>
                    <a:pt x="229" y="215"/>
                    <a:pt x="229" y="216"/>
                    <a:pt x="228" y="216"/>
                  </a:cubicBezTo>
                  <a:cubicBezTo>
                    <a:pt x="228" y="216"/>
                    <a:pt x="228" y="215"/>
                    <a:pt x="228" y="215"/>
                  </a:cubicBezTo>
                  <a:cubicBezTo>
                    <a:pt x="228" y="215"/>
                    <a:pt x="228" y="214"/>
                    <a:pt x="228" y="214"/>
                  </a:cubicBezTo>
                  <a:cubicBezTo>
                    <a:pt x="227" y="214"/>
                    <a:pt x="226" y="214"/>
                    <a:pt x="226" y="214"/>
                  </a:cubicBezTo>
                  <a:cubicBezTo>
                    <a:pt x="226" y="215"/>
                    <a:pt x="226" y="215"/>
                    <a:pt x="226" y="216"/>
                  </a:cubicBezTo>
                  <a:cubicBezTo>
                    <a:pt x="226" y="216"/>
                    <a:pt x="226" y="216"/>
                    <a:pt x="226" y="217"/>
                  </a:cubicBezTo>
                  <a:cubicBezTo>
                    <a:pt x="225" y="218"/>
                    <a:pt x="224" y="220"/>
                    <a:pt x="225" y="222"/>
                  </a:cubicBezTo>
                  <a:cubicBezTo>
                    <a:pt x="225" y="222"/>
                    <a:pt x="225" y="222"/>
                    <a:pt x="226" y="222"/>
                  </a:cubicBezTo>
                  <a:cubicBezTo>
                    <a:pt x="226" y="222"/>
                    <a:pt x="226" y="223"/>
                    <a:pt x="226" y="223"/>
                  </a:cubicBezTo>
                  <a:cubicBezTo>
                    <a:pt x="226" y="223"/>
                    <a:pt x="226" y="223"/>
                    <a:pt x="226" y="223"/>
                  </a:cubicBezTo>
                  <a:cubicBezTo>
                    <a:pt x="227" y="225"/>
                    <a:pt x="226" y="226"/>
                    <a:pt x="229" y="226"/>
                  </a:cubicBezTo>
                  <a:cubicBezTo>
                    <a:pt x="229" y="226"/>
                    <a:pt x="229" y="227"/>
                    <a:pt x="230" y="227"/>
                  </a:cubicBezTo>
                  <a:cubicBezTo>
                    <a:pt x="230" y="227"/>
                    <a:pt x="230" y="227"/>
                    <a:pt x="230" y="227"/>
                  </a:cubicBezTo>
                  <a:cubicBezTo>
                    <a:pt x="231" y="228"/>
                    <a:pt x="231" y="228"/>
                    <a:pt x="231" y="229"/>
                  </a:cubicBezTo>
                  <a:cubicBezTo>
                    <a:pt x="232" y="229"/>
                    <a:pt x="232" y="229"/>
                    <a:pt x="232" y="230"/>
                  </a:cubicBezTo>
                  <a:cubicBezTo>
                    <a:pt x="232" y="231"/>
                    <a:pt x="232" y="232"/>
                    <a:pt x="232" y="233"/>
                  </a:cubicBezTo>
                  <a:cubicBezTo>
                    <a:pt x="232" y="234"/>
                    <a:pt x="233" y="234"/>
                    <a:pt x="233" y="234"/>
                  </a:cubicBezTo>
                  <a:cubicBezTo>
                    <a:pt x="233" y="235"/>
                    <a:pt x="233" y="235"/>
                    <a:pt x="234" y="236"/>
                  </a:cubicBezTo>
                  <a:cubicBezTo>
                    <a:pt x="233" y="236"/>
                    <a:pt x="233" y="236"/>
                    <a:pt x="232" y="236"/>
                  </a:cubicBezTo>
                  <a:cubicBezTo>
                    <a:pt x="231" y="235"/>
                    <a:pt x="231" y="235"/>
                    <a:pt x="230" y="234"/>
                  </a:cubicBezTo>
                  <a:cubicBezTo>
                    <a:pt x="229" y="234"/>
                    <a:pt x="229" y="234"/>
                    <a:pt x="229" y="234"/>
                  </a:cubicBezTo>
                  <a:cubicBezTo>
                    <a:pt x="228" y="233"/>
                    <a:pt x="228" y="232"/>
                    <a:pt x="228" y="232"/>
                  </a:cubicBezTo>
                  <a:cubicBezTo>
                    <a:pt x="228" y="232"/>
                    <a:pt x="227" y="232"/>
                    <a:pt x="227" y="231"/>
                  </a:cubicBezTo>
                  <a:cubicBezTo>
                    <a:pt x="227" y="231"/>
                    <a:pt x="227" y="231"/>
                    <a:pt x="227" y="230"/>
                  </a:cubicBezTo>
                  <a:cubicBezTo>
                    <a:pt x="227" y="230"/>
                    <a:pt x="227" y="230"/>
                    <a:pt x="227" y="229"/>
                  </a:cubicBezTo>
                  <a:cubicBezTo>
                    <a:pt x="226" y="228"/>
                    <a:pt x="226" y="227"/>
                    <a:pt x="226" y="227"/>
                  </a:cubicBezTo>
                  <a:cubicBezTo>
                    <a:pt x="226" y="227"/>
                    <a:pt x="226" y="227"/>
                    <a:pt x="226" y="227"/>
                  </a:cubicBezTo>
                  <a:cubicBezTo>
                    <a:pt x="226" y="227"/>
                    <a:pt x="226" y="227"/>
                    <a:pt x="226" y="226"/>
                  </a:cubicBezTo>
                  <a:cubicBezTo>
                    <a:pt x="225" y="226"/>
                    <a:pt x="225" y="226"/>
                    <a:pt x="225" y="226"/>
                  </a:cubicBezTo>
                  <a:cubicBezTo>
                    <a:pt x="225" y="226"/>
                    <a:pt x="225" y="225"/>
                    <a:pt x="225" y="225"/>
                  </a:cubicBezTo>
                  <a:cubicBezTo>
                    <a:pt x="225" y="225"/>
                    <a:pt x="225" y="225"/>
                    <a:pt x="225" y="225"/>
                  </a:cubicBezTo>
                  <a:cubicBezTo>
                    <a:pt x="224" y="224"/>
                    <a:pt x="224" y="224"/>
                    <a:pt x="223" y="223"/>
                  </a:cubicBezTo>
                  <a:cubicBezTo>
                    <a:pt x="223" y="224"/>
                    <a:pt x="223" y="224"/>
                    <a:pt x="223" y="224"/>
                  </a:cubicBezTo>
                  <a:cubicBezTo>
                    <a:pt x="222" y="223"/>
                    <a:pt x="223" y="221"/>
                    <a:pt x="223" y="220"/>
                  </a:cubicBezTo>
                  <a:cubicBezTo>
                    <a:pt x="223" y="220"/>
                    <a:pt x="223" y="220"/>
                    <a:pt x="223" y="220"/>
                  </a:cubicBezTo>
                  <a:cubicBezTo>
                    <a:pt x="223" y="219"/>
                    <a:pt x="224" y="218"/>
                    <a:pt x="224" y="217"/>
                  </a:cubicBezTo>
                  <a:cubicBezTo>
                    <a:pt x="224" y="217"/>
                    <a:pt x="224" y="217"/>
                    <a:pt x="223" y="217"/>
                  </a:cubicBezTo>
                  <a:cubicBezTo>
                    <a:pt x="223" y="216"/>
                    <a:pt x="224" y="215"/>
                    <a:pt x="223" y="215"/>
                  </a:cubicBezTo>
                  <a:cubicBezTo>
                    <a:pt x="223" y="214"/>
                    <a:pt x="222" y="213"/>
                    <a:pt x="222" y="212"/>
                  </a:cubicBezTo>
                  <a:cubicBezTo>
                    <a:pt x="222" y="211"/>
                    <a:pt x="222" y="210"/>
                    <a:pt x="222" y="208"/>
                  </a:cubicBezTo>
                  <a:cubicBezTo>
                    <a:pt x="221" y="208"/>
                    <a:pt x="221" y="207"/>
                    <a:pt x="220" y="207"/>
                  </a:cubicBezTo>
                  <a:cubicBezTo>
                    <a:pt x="220" y="207"/>
                    <a:pt x="220" y="207"/>
                    <a:pt x="220" y="207"/>
                  </a:cubicBezTo>
                  <a:cubicBezTo>
                    <a:pt x="220" y="209"/>
                    <a:pt x="219" y="208"/>
                    <a:pt x="218" y="209"/>
                  </a:cubicBezTo>
                  <a:cubicBezTo>
                    <a:pt x="218" y="209"/>
                    <a:pt x="218" y="210"/>
                    <a:pt x="217" y="210"/>
                  </a:cubicBezTo>
                  <a:cubicBezTo>
                    <a:pt x="217" y="210"/>
                    <a:pt x="217" y="209"/>
                    <a:pt x="217" y="209"/>
                  </a:cubicBezTo>
                  <a:cubicBezTo>
                    <a:pt x="217" y="209"/>
                    <a:pt x="217" y="209"/>
                    <a:pt x="217" y="210"/>
                  </a:cubicBezTo>
                  <a:cubicBezTo>
                    <a:pt x="217" y="210"/>
                    <a:pt x="217" y="210"/>
                    <a:pt x="217" y="210"/>
                  </a:cubicBezTo>
                  <a:cubicBezTo>
                    <a:pt x="217" y="209"/>
                    <a:pt x="216" y="209"/>
                    <a:pt x="216" y="209"/>
                  </a:cubicBezTo>
                  <a:cubicBezTo>
                    <a:pt x="216" y="209"/>
                    <a:pt x="217" y="209"/>
                    <a:pt x="217" y="209"/>
                  </a:cubicBezTo>
                  <a:cubicBezTo>
                    <a:pt x="216" y="209"/>
                    <a:pt x="216" y="209"/>
                    <a:pt x="216" y="209"/>
                  </a:cubicBezTo>
                  <a:cubicBezTo>
                    <a:pt x="216" y="209"/>
                    <a:pt x="215" y="209"/>
                    <a:pt x="215" y="209"/>
                  </a:cubicBezTo>
                  <a:cubicBezTo>
                    <a:pt x="215" y="208"/>
                    <a:pt x="216" y="208"/>
                    <a:pt x="216" y="207"/>
                  </a:cubicBezTo>
                  <a:cubicBezTo>
                    <a:pt x="216" y="206"/>
                    <a:pt x="216" y="204"/>
                    <a:pt x="215" y="203"/>
                  </a:cubicBezTo>
                  <a:cubicBezTo>
                    <a:pt x="215" y="203"/>
                    <a:pt x="215" y="203"/>
                    <a:pt x="215" y="203"/>
                  </a:cubicBezTo>
                  <a:cubicBezTo>
                    <a:pt x="215" y="203"/>
                    <a:pt x="215" y="204"/>
                    <a:pt x="215" y="204"/>
                  </a:cubicBezTo>
                  <a:cubicBezTo>
                    <a:pt x="215" y="204"/>
                    <a:pt x="214" y="203"/>
                    <a:pt x="214" y="203"/>
                  </a:cubicBezTo>
                  <a:cubicBezTo>
                    <a:pt x="214" y="203"/>
                    <a:pt x="215" y="203"/>
                    <a:pt x="215" y="203"/>
                  </a:cubicBezTo>
                  <a:cubicBezTo>
                    <a:pt x="215" y="203"/>
                    <a:pt x="215" y="203"/>
                    <a:pt x="215" y="203"/>
                  </a:cubicBezTo>
                  <a:cubicBezTo>
                    <a:pt x="215" y="203"/>
                    <a:pt x="214" y="202"/>
                    <a:pt x="214" y="202"/>
                  </a:cubicBezTo>
                  <a:cubicBezTo>
                    <a:pt x="214" y="202"/>
                    <a:pt x="213" y="202"/>
                    <a:pt x="213" y="202"/>
                  </a:cubicBezTo>
                  <a:cubicBezTo>
                    <a:pt x="213" y="201"/>
                    <a:pt x="213" y="201"/>
                    <a:pt x="213" y="201"/>
                  </a:cubicBezTo>
                  <a:cubicBezTo>
                    <a:pt x="213" y="201"/>
                    <a:pt x="213" y="201"/>
                    <a:pt x="213" y="201"/>
                  </a:cubicBezTo>
                  <a:cubicBezTo>
                    <a:pt x="211" y="201"/>
                    <a:pt x="211" y="197"/>
                    <a:pt x="210" y="197"/>
                  </a:cubicBezTo>
                  <a:cubicBezTo>
                    <a:pt x="210" y="197"/>
                    <a:pt x="210" y="197"/>
                    <a:pt x="210" y="197"/>
                  </a:cubicBezTo>
                  <a:cubicBezTo>
                    <a:pt x="209" y="197"/>
                    <a:pt x="209" y="196"/>
                    <a:pt x="209" y="196"/>
                  </a:cubicBezTo>
                  <a:cubicBezTo>
                    <a:pt x="209" y="196"/>
                    <a:pt x="209" y="196"/>
                    <a:pt x="209" y="196"/>
                  </a:cubicBezTo>
                  <a:cubicBezTo>
                    <a:pt x="209" y="196"/>
                    <a:pt x="209" y="196"/>
                    <a:pt x="209" y="197"/>
                  </a:cubicBezTo>
                  <a:cubicBezTo>
                    <a:pt x="209" y="197"/>
                    <a:pt x="209" y="197"/>
                    <a:pt x="209" y="198"/>
                  </a:cubicBezTo>
                  <a:cubicBezTo>
                    <a:pt x="209" y="198"/>
                    <a:pt x="208" y="198"/>
                    <a:pt x="208" y="198"/>
                  </a:cubicBezTo>
                  <a:cubicBezTo>
                    <a:pt x="208" y="198"/>
                    <a:pt x="208" y="198"/>
                    <a:pt x="208" y="198"/>
                  </a:cubicBezTo>
                  <a:cubicBezTo>
                    <a:pt x="208" y="198"/>
                    <a:pt x="208" y="198"/>
                    <a:pt x="208" y="198"/>
                  </a:cubicBezTo>
                  <a:cubicBezTo>
                    <a:pt x="208" y="198"/>
                    <a:pt x="208" y="198"/>
                    <a:pt x="208" y="198"/>
                  </a:cubicBezTo>
                  <a:cubicBezTo>
                    <a:pt x="208" y="198"/>
                    <a:pt x="207" y="198"/>
                    <a:pt x="207" y="199"/>
                  </a:cubicBezTo>
                  <a:cubicBezTo>
                    <a:pt x="207" y="199"/>
                    <a:pt x="207" y="199"/>
                    <a:pt x="207" y="199"/>
                  </a:cubicBezTo>
                  <a:cubicBezTo>
                    <a:pt x="207" y="198"/>
                    <a:pt x="207" y="198"/>
                    <a:pt x="207" y="198"/>
                  </a:cubicBezTo>
                  <a:cubicBezTo>
                    <a:pt x="207" y="198"/>
                    <a:pt x="207" y="198"/>
                    <a:pt x="207" y="198"/>
                  </a:cubicBezTo>
                  <a:cubicBezTo>
                    <a:pt x="207" y="198"/>
                    <a:pt x="207" y="199"/>
                    <a:pt x="206" y="199"/>
                  </a:cubicBezTo>
                  <a:cubicBezTo>
                    <a:pt x="206" y="199"/>
                    <a:pt x="206" y="199"/>
                    <a:pt x="206" y="198"/>
                  </a:cubicBezTo>
                  <a:cubicBezTo>
                    <a:pt x="206" y="199"/>
                    <a:pt x="206" y="199"/>
                    <a:pt x="206" y="199"/>
                  </a:cubicBezTo>
                  <a:cubicBezTo>
                    <a:pt x="206" y="199"/>
                    <a:pt x="206" y="199"/>
                    <a:pt x="206" y="199"/>
                  </a:cubicBezTo>
                  <a:cubicBezTo>
                    <a:pt x="206" y="199"/>
                    <a:pt x="205" y="198"/>
                    <a:pt x="205" y="198"/>
                  </a:cubicBezTo>
                  <a:cubicBezTo>
                    <a:pt x="205" y="198"/>
                    <a:pt x="205" y="198"/>
                    <a:pt x="205" y="198"/>
                  </a:cubicBezTo>
                  <a:cubicBezTo>
                    <a:pt x="205" y="198"/>
                    <a:pt x="205" y="199"/>
                    <a:pt x="205" y="199"/>
                  </a:cubicBezTo>
                  <a:cubicBezTo>
                    <a:pt x="205" y="199"/>
                    <a:pt x="205" y="199"/>
                    <a:pt x="205" y="199"/>
                  </a:cubicBezTo>
                  <a:cubicBezTo>
                    <a:pt x="205" y="198"/>
                    <a:pt x="204" y="198"/>
                    <a:pt x="204" y="198"/>
                  </a:cubicBezTo>
                  <a:cubicBezTo>
                    <a:pt x="204" y="198"/>
                    <a:pt x="204" y="199"/>
                    <a:pt x="204" y="199"/>
                  </a:cubicBezTo>
                  <a:cubicBezTo>
                    <a:pt x="203" y="199"/>
                    <a:pt x="202" y="199"/>
                    <a:pt x="202" y="200"/>
                  </a:cubicBezTo>
                  <a:cubicBezTo>
                    <a:pt x="202" y="200"/>
                    <a:pt x="202" y="200"/>
                    <a:pt x="202" y="200"/>
                  </a:cubicBezTo>
                  <a:cubicBezTo>
                    <a:pt x="202" y="201"/>
                    <a:pt x="201" y="202"/>
                    <a:pt x="201" y="202"/>
                  </a:cubicBezTo>
                  <a:cubicBezTo>
                    <a:pt x="200" y="202"/>
                    <a:pt x="200" y="202"/>
                    <a:pt x="199" y="203"/>
                  </a:cubicBezTo>
                  <a:cubicBezTo>
                    <a:pt x="198" y="203"/>
                    <a:pt x="198" y="204"/>
                    <a:pt x="197" y="205"/>
                  </a:cubicBezTo>
                  <a:cubicBezTo>
                    <a:pt x="197" y="205"/>
                    <a:pt x="197" y="205"/>
                    <a:pt x="196" y="205"/>
                  </a:cubicBezTo>
                  <a:cubicBezTo>
                    <a:pt x="196" y="206"/>
                    <a:pt x="196" y="206"/>
                    <a:pt x="195" y="206"/>
                  </a:cubicBezTo>
                  <a:cubicBezTo>
                    <a:pt x="195" y="207"/>
                    <a:pt x="195" y="207"/>
                    <a:pt x="194" y="207"/>
                  </a:cubicBezTo>
                  <a:cubicBezTo>
                    <a:pt x="194" y="207"/>
                    <a:pt x="194" y="208"/>
                    <a:pt x="193" y="208"/>
                  </a:cubicBezTo>
                  <a:cubicBezTo>
                    <a:pt x="193" y="209"/>
                    <a:pt x="192" y="209"/>
                    <a:pt x="192" y="209"/>
                  </a:cubicBezTo>
                  <a:cubicBezTo>
                    <a:pt x="192" y="209"/>
                    <a:pt x="192" y="210"/>
                    <a:pt x="191" y="210"/>
                  </a:cubicBezTo>
                  <a:cubicBezTo>
                    <a:pt x="191" y="209"/>
                    <a:pt x="191" y="210"/>
                    <a:pt x="190" y="210"/>
                  </a:cubicBezTo>
                  <a:cubicBezTo>
                    <a:pt x="190" y="210"/>
                    <a:pt x="190" y="210"/>
                    <a:pt x="190" y="211"/>
                  </a:cubicBezTo>
                  <a:cubicBezTo>
                    <a:pt x="190" y="212"/>
                    <a:pt x="190" y="213"/>
                    <a:pt x="190" y="214"/>
                  </a:cubicBezTo>
                  <a:cubicBezTo>
                    <a:pt x="191" y="215"/>
                    <a:pt x="189" y="216"/>
                    <a:pt x="189" y="218"/>
                  </a:cubicBezTo>
                  <a:cubicBezTo>
                    <a:pt x="189" y="218"/>
                    <a:pt x="189" y="219"/>
                    <a:pt x="189" y="220"/>
                  </a:cubicBezTo>
                  <a:cubicBezTo>
                    <a:pt x="189" y="220"/>
                    <a:pt x="188" y="220"/>
                    <a:pt x="188" y="220"/>
                  </a:cubicBezTo>
                  <a:cubicBezTo>
                    <a:pt x="188" y="220"/>
                    <a:pt x="188" y="221"/>
                    <a:pt x="188" y="221"/>
                  </a:cubicBezTo>
                  <a:cubicBezTo>
                    <a:pt x="188" y="221"/>
                    <a:pt x="188" y="222"/>
                    <a:pt x="188" y="222"/>
                  </a:cubicBezTo>
                  <a:cubicBezTo>
                    <a:pt x="188" y="222"/>
                    <a:pt x="187" y="222"/>
                    <a:pt x="187" y="222"/>
                  </a:cubicBezTo>
                  <a:cubicBezTo>
                    <a:pt x="186" y="222"/>
                    <a:pt x="187" y="223"/>
                    <a:pt x="186" y="223"/>
                  </a:cubicBezTo>
                  <a:cubicBezTo>
                    <a:pt x="186" y="223"/>
                    <a:pt x="185" y="224"/>
                    <a:pt x="185" y="224"/>
                  </a:cubicBezTo>
                  <a:cubicBezTo>
                    <a:pt x="184" y="223"/>
                    <a:pt x="184" y="223"/>
                    <a:pt x="184" y="223"/>
                  </a:cubicBezTo>
                  <a:cubicBezTo>
                    <a:pt x="184" y="222"/>
                    <a:pt x="183" y="221"/>
                    <a:pt x="183" y="221"/>
                  </a:cubicBezTo>
                  <a:cubicBezTo>
                    <a:pt x="183" y="220"/>
                    <a:pt x="182" y="219"/>
                    <a:pt x="182" y="218"/>
                  </a:cubicBezTo>
                  <a:cubicBezTo>
                    <a:pt x="182" y="217"/>
                    <a:pt x="181" y="217"/>
                    <a:pt x="181" y="217"/>
                  </a:cubicBezTo>
                  <a:cubicBezTo>
                    <a:pt x="181" y="216"/>
                    <a:pt x="181" y="216"/>
                    <a:pt x="181" y="215"/>
                  </a:cubicBezTo>
                  <a:cubicBezTo>
                    <a:pt x="180" y="214"/>
                    <a:pt x="180" y="213"/>
                    <a:pt x="180" y="212"/>
                  </a:cubicBezTo>
                  <a:cubicBezTo>
                    <a:pt x="179" y="211"/>
                    <a:pt x="178" y="210"/>
                    <a:pt x="178" y="208"/>
                  </a:cubicBezTo>
                  <a:cubicBezTo>
                    <a:pt x="178" y="207"/>
                    <a:pt x="177" y="206"/>
                    <a:pt x="177" y="204"/>
                  </a:cubicBezTo>
                  <a:cubicBezTo>
                    <a:pt x="177" y="203"/>
                    <a:pt x="177" y="203"/>
                    <a:pt x="177" y="202"/>
                  </a:cubicBezTo>
                  <a:cubicBezTo>
                    <a:pt x="177" y="201"/>
                    <a:pt x="177" y="201"/>
                    <a:pt x="177" y="200"/>
                  </a:cubicBezTo>
                  <a:cubicBezTo>
                    <a:pt x="177" y="200"/>
                    <a:pt x="177" y="200"/>
                    <a:pt x="177" y="200"/>
                  </a:cubicBezTo>
                  <a:cubicBezTo>
                    <a:pt x="176" y="199"/>
                    <a:pt x="176" y="198"/>
                    <a:pt x="177" y="198"/>
                  </a:cubicBezTo>
                  <a:cubicBezTo>
                    <a:pt x="176" y="198"/>
                    <a:pt x="176" y="198"/>
                    <a:pt x="176" y="198"/>
                  </a:cubicBezTo>
                  <a:cubicBezTo>
                    <a:pt x="176" y="198"/>
                    <a:pt x="176" y="198"/>
                    <a:pt x="175" y="198"/>
                  </a:cubicBezTo>
                  <a:cubicBezTo>
                    <a:pt x="176" y="199"/>
                    <a:pt x="175" y="200"/>
                    <a:pt x="174" y="200"/>
                  </a:cubicBezTo>
                  <a:cubicBezTo>
                    <a:pt x="174" y="200"/>
                    <a:pt x="173" y="200"/>
                    <a:pt x="173" y="201"/>
                  </a:cubicBezTo>
                  <a:cubicBezTo>
                    <a:pt x="172" y="201"/>
                    <a:pt x="170" y="198"/>
                    <a:pt x="170" y="197"/>
                  </a:cubicBezTo>
                  <a:cubicBezTo>
                    <a:pt x="170" y="197"/>
                    <a:pt x="170" y="197"/>
                    <a:pt x="170" y="197"/>
                  </a:cubicBezTo>
                  <a:cubicBezTo>
                    <a:pt x="171" y="197"/>
                    <a:pt x="171" y="198"/>
                    <a:pt x="172" y="197"/>
                  </a:cubicBezTo>
                  <a:cubicBezTo>
                    <a:pt x="172" y="197"/>
                    <a:pt x="172" y="197"/>
                    <a:pt x="172" y="196"/>
                  </a:cubicBezTo>
                  <a:cubicBezTo>
                    <a:pt x="171" y="197"/>
                    <a:pt x="169" y="196"/>
                    <a:pt x="169" y="195"/>
                  </a:cubicBezTo>
                  <a:cubicBezTo>
                    <a:pt x="168" y="195"/>
                    <a:pt x="168" y="195"/>
                    <a:pt x="168" y="195"/>
                  </a:cubicBezTo>
                  <a:cubicBezTo>
                    <a:pt x="168" y="194"/>
                    <a:pt x="167" y="195"/>
                    <a:pt x="167" y="194"/>
                  </a:cubicBezTo>
                  <a:cubicBezTo>
                    <a:pt x="167" y="194"/>
                    <a:pt x="167" y="193"/>
                    <a:pt x="166" y="193"/>
                  </a:cubicBezTo>
                  <a:cubicBezTo>
                    <a:pt x="166" y="193"/>
                    <a:pt x="166" y="193"/>
                    <a:pt x="166" y="193"/>
                  </a:cubicBezTo>
                  <a:cubicBezTo>
                    <a:pt x="166" y="192"/>
                    <a:pt x="166" y="192"/>
                    <a:pt x="165" y="191"/>
                  </a:cubicBezTo>
                  <a:cubicBezTo>
                    <a:pt x="164" y="191"/>
                    <a:pt x="161" y="192"/>
                    <a:pt x="161" y="191"/>
                  </a:cubicBezTo>
                  <a:cubicBezTo>
                    <a:pt x="160" y="191"/>
                    <a:pt x="160" y="192"/>
                    <a:pt x="160" y="192"/>
                  </a:cubicBezTo>
                  <a:cubicBezTo>
                    <a:pt x="159" y="192"/>
                    <a:pt x="158" y="192"/>
                    <a:pt x="158" y="192"/>
                  </a:cubicBezTo>
                  <a:cubicBezTo>
                    <a:pt x="157" y="192"/>
                    <a:pt x="156" y="192"/>
                    <a:pt x="156" y="192"/>
                  </a:cubicBezTo>
                  <a:cubicBezTo>
                    <a:pt x="155" y="192"/>
                    <a:pt x="155" y="192"/>
                    <a:pt x="154" y="192"/>
                  </a:cubicBezTo>
                  <a:cubicBezTo>
                    <a:pt x="153" y="192"/>
                    <a:pt x="153" y="192"/>
                    <a:pt x="152" y="192"/>
                  </a:cubicBezTo>
                  <a:cubicBezTo>
                    <a:pt x="151" y="191"/>
                    <a:pt x="151" y="191"/>
                    <a:pt x="151" y="191"/>
                  </a:cubicBezTo>
                  <a:cubicBezTo>
                    <a:pt x="151" y="191"/>
                    <a:pt x="150" y="191"/>
                    <a:pt x="150" y="191"/>
                  </a:cubicBezTo>
                  <a:cubicBezTo>
                    <a:pt x="149" y="191"/>
                    <a:pt x="149" y="191"/>
                    <a:pt x="148" y="191"/>
                  </a:cubicBezTo>
                  <a:cubicBezTo>
                    <a:pt x="148" y="190"/>
                    <a:pt x="148" y="190"/>
                    <a:pt x="148" y="189"/>
                  </a:cubicBezTo>
                  <a:cubicBezTo>
                    <a:pt x="148" y="189"/>
                    <a:pt x="148" y="189"/>
                    <a:pt x="148" y="188"/>
                  </a:cubicBezTo>
                  <a:cubicBezTo>
                    <a:pt x="147" y="188"/>
                    <a:pt x="147" y="188"/>
                    <a:pt x="147" y="188"/>
                  </a:cubicBezTo>
                  <a:cubicBezTo>
                    <a:pt x="146" y="188"/>
                    <a:pt x="146" y="188"/>
                    <a:pt x="145" y="188"/>
                  </a:cubicBezTo>
                  <a:cubicBezTo>
                    <a:pt x="145" y="189"/>
                    <a:pt x="144" y="189"/>
                    <a:pt x="144" y="190"/>
                  </a:cubicBezTo>
                  <a:cubicBezTo>
                    <a:pt x="143" y="189"/>
                    <a:pt x="143" y="189"/>
                    <a:pt x="143" y="189"/>
                  </a:cubicBezTo>
                  <a:cubicBezTo>
                    <a:pt x="142" y="189"/>
                    <a:pt x="141" y="189"/>
                    <a:pt x="141" y="188"/>
                  </a:cubicBezTo>
                  <a:cubicBezTo>
                    <a:pt x="140" y="188"/>
                    <a:pt x="140" y="188"/>
                    <a:pt x="140" y="187"/>
                  </a:cubicBezTo>
                  <a:cubicBezTo>
                    <a:pt x="139" y="187"/>
                    <a:pt x="138" y="187"/>
                    <a:pt x="138" y="186"/>
                  </a:cubicBezTo>
                  <a:cubicBezTo>
                    <a:pt x="137" y="186"/>
                    <a:pt x="137" y="185"/>
                    <a:pt x="137" y="184"/>
                  </a:cubicBezTo>
                  <a:cubicBezTo>
                    <a:pt x="137" y="184"/>
                    <a:pt x="137" y="184"/>
                    <a:pt x="137" y="184"/>
                  </a:cubicBezTo>
                  <a:cubicBezTo>
                    <a:pt x="136" y="183"/>
                    <a:pt x="136" y="183"/>
                    <a:pt x="136" y="182"/>
                  </a:cubicBezTo>
                  <a:cubicBezTo>
                    <a:pt x="135" y="182"/>
                    <a:pt x="134" y="183"/>
                    <a:pt x="134" y="182"/>
                  </a:cubicBezTo>
                  <a:cubicBezTo>
                    <a:pt x="134" y="182"/>
                    <a:pt x="134" y="182"/>
                    <a:pt x="134" y="182"/>
                  </a:cubicBezTo>
                  <a:cubicBezTo>
                    <a:pt x="134" y="182"/>
                    <a:pt x="134" y="182"/>
                    <a:pt x="134" y="182"/>
                  </a:cubicBezTo>
                  <a:cubicBezTo>
                    <a:pt x="133" y="182"/>
                    <a:pt x="133" y="182"/>
                    <a:pt x="133" y="182"/>
                  </a:cubicBezTo>
                  <a:cubicBezTo>
                    <a:pt x="133" y="182"/>
                    <a:pt x="132" y="182"/>
                    <a:pt x="132" y="183"/>
                  </a:cubicBezTo>
                  <a:cubicBezTo>
                    <a:pt x="132" y="183"/>
                    <a:pt x="132" y="183"/>
                    <a:pt x="132" y="183"/>
                  </a:cubicBezTo>
                  <a:cubicBezTo>
                    <a:pt x="132" y="183"/>
                    <a:pt x="132" y="183"/>
                    <a:pt x="131" y="183"/>
                  </a:cubicBezTo>
                  <a:cubicBezTo>
                    <a:pt x="131" y="184"/>
                    <a:pt x="131" y="184"/>
                    <a:pt x="131" y="184"/>
                  </a:cubicBezTo>
                  <a:cubicBezTo>
                    <a:pt x="131" y="184"/>
                    <a:pt x="131" y="184"/>
                    <a:pt x="131" y="184"/>
                  </a:cubicBezTo>
                  <a:cubicBezTo>
                    <a:pt x="131" y="184"/>
                    <a:pt x="132" y="184"/>
                    <a:pt x="132" y="184"/>
                  </a:cubicBezTo>
                  <a:cubicBezTo>
                    <a:pt x="132" y="185"/>
                    <a:pt x="133" y="186"/>
                    <a:pt x="133" y="187"/>
                  </a:cubicBezTo>
                  <a:cubicBezTo>
                    <a:pt x="134" y="187"/>
                    <a:pt x="134" y="187"/>
                    <a:pt x="134" y="187"/>
                  </a:cubicBezTo>
                  <a:cubicBezTo>
                    <a:pt x="134" y="188"/>
                    <a:pt x="134" y="188"/>
                    <a:pt x="134" y="188"/>
                  </a:cubicBezTo>
                  <a:cubicBezTo>
                    <a:pt x="134" y="188"/>
                    <a:pt x="135" y="188"/>
                    <a:pt x="136" y="189"/>
                  </a:cubicBezTo>
                  <a:cubicBezTo>
                    <a:pt x="136" y="189"/>
                    <a:pt x="135" y="189"/>
                    <a:pt x="135" y="189"/>
                  </a:cubicBezTo>
                  <a:cubicBezTo>
                    <a:pt x="135" y="189"/>
                    <a:pt x="135" y="190"/>
                    <a:pt x="136" y="190"/>
                  </a:cubicBezTo>
                  <a:cubicBezTo>
                    <a:pt x="135" y="190"/>
                    <a:pt x="135" y="190"/>
                    <a:pt x="136" y="191"/>
                  </a:cubicBezTo>
                  <a:cubicBezTo>
                    <a:pt x="136" y="191"/>
                    <a:pt x="136" y="191"/>
                    <a:pt x="136" y="191"/>
                  </a:cubicBezTo>
                  <a:cubicBezTo>
                    <a:pt x="136" y="192"/>
                    <a:pt x="136" y="193"/>
                    <a:pt x="137" y="193"/>
                  </a:cubicBezTo>
                  <a:cubicBezTo>
                    <a:pt x="137" y="193"/>
                    <a:pt x="137" y="193"/>
                    <a:pt x="137" y="193"/>
                  </a:cubicBezTo>
                  <a:cubicBezTo>
                    <a:pt x="137" y="192"/>
                    <a:pt x="137" y="191"/>
                    <a:pt x="137" y="190"/>
                  </a:cubicBezTo>
                  <a:cubicBezTo>
                    <a:pt x="138" y="190"/>
                    <a:pt x="138" y="190"/>
                    <a:pt x="138" y="190"/>
                  </a:cubicBezTo>
                  <a:cubicBezTo>
                    <a:pt x="138" y="190"/>
                    <a:pt x="138" y="190"/>
                    <a:pt x="138" y="191"/>
                  </a:cubicBezTo>
                  <a:cubicBezTo>
                    <a:pt x="138" y="191"/>
                    <a:pt x="138" y="192"/>
                    <a:pt x="138" y="192"/>
                  </a:cubicBezTo>
                  <a:cubicBezTo>
                    <a:pt x="138" y="193"/>
                    <a:pt x="138" y="193"/>
                    <a:pt x="138" y="194"/>
                  </a:cubicBezTo>
                  <a:cubicBezTo>
                    <a:pt x="138" y="194"/>
                    <a:pt x="138" y="194"/>
                    <a:pt x="138" y="194"/>
                  </a:cubicBezTo>
                  <a:cubicBezTo>
                    <a:pt x="139" y="194"/>
                    <a:pt x="139" y="194"/>
                    <a:pt x="139" y="194"/>
                  </a:cubicBezTo>
                  <a:cubicBezTo>
                    <a:pt x="139" y="194"/>
                    <a:pt x="139" y="194"/>
                    <a:pt x="140" y="194"/>
                  </a:cubicBezTo>
                  <a:cubicBezTo>
                    <a:pt x="140" y="194"/>
                    <a:pt x="142" y="194"/>
                    <a:pt x="143" y="194"/>
                  </a:cubicBezTo>
                  <a:cubicBezTo>
                    <a:pt x="143" y="194"/>
                    <a:pt x="143" y="194"/>
                    <a:pt x="143" y="194"/>
                  </a:cubicBezTo>
                  <a:cubicBezTo>
                    <a:pt x="143" y="194"/>
                    <a:pt x="143" y="194"/>
                    <a:pt x="143" y="194"/>
                  </a:cubicBezTo>
                  <a:cubicBezTo>
                    <a:pt x="143" y="194"/>
                    <a:pt x="143" y="194"/>
                    <a:pt x="144" y="193"/>
                  </a:cubicBezTo>
                  <a:cubicBezTo>
                    <a:pt x="144" y="193"/>
                    <a:pt x="144" y="193"/>
                    <a:pt x="144" y="193"/>
                  </a:cubicBezTo>
                  <a:cubicBezTo>
                    <a:pt x="145" y="192"/>
                    <a:pt x="145" y="191"/>
                    <a:pt x="146" y="191"/>
                  </a:cubicBezTo>
                  <a:cubicBezTo>
                    <a:pt x="146" y="191"/>
                    <a:pt x="147" y="190"/>
                    <a:pt x="147" y="190"/>
                  </a:cubicBezTo>
                  <a:cubicBezTo>
                    <a:pt x="147" y="190"/>
                    <a:pt x="147" y="190"/>
                    <a:pt x="147" y="190"/>
                  </a:cubicBezTo>
                  <a:cubicBezTo>
                    <a:pt x="147" y="191"/>
                    <a:pt x="147" y="191"/>
                    <a:pt x="147" y="191"/>
                  </a:cubicBezTo>
                  <a:cubicBezTo>
                    <a:pt x="147" y="191"/>
                    <a:pt x="147" y="191"/>
                    <a:pt x="147" y="191"/>
                  </a:cubicBezTo>
                  <a:cubicBezTo>
                    <a:pt x="147" y="192"/>
                    <a:pt x="147" y="192"/>
                    <a:pt x="147" y="193"/>
                  </a:cubicBezTo>
                  <a:cubicBezTo>
                    <a:pt x="147" y="193"/>
                    <a:pt x="148" y="194"/>
                    <a:pt x="148" y="194"/>
                  </a:cubicBezTo>
                  <a:cubicBezTo>
                    <a:pt x="149" y="194"/>
                    <a:pt x="149" y="195"/>
                    <a:pt x="150" y="195"/>
                  </a:cubicBezTo>
                  <a:cubicBezTo>
                    <a:pt x="150" y="195"/>
                    <a:pt x="151" y="195"/>
                    <a:pt x="151" y="195"/>
                  </a:cubicBezTo>
                  <a:cubicBezTo>
                    <a:pt x="151" y="196"/>
                    <a:pt x="152" y="196"/>
                    <a:pt x="152" y="197"/>
                  </a:cubicBezTo>
                  <a:cubicBezTo>
                    <a:pt x="152" y="197"/>
                    <a:pt x="153" y="197"/>
                    <a:pt x="153" y="197"/>
                  </a:cubicBezTo>
                  <a:cubicBezTo>
                    <a:pt x="153" y="198"/>
                    <a:pt x="152" y="198"/>
                    <a:pt x="152" y="199"/>
                  </a:cubicBezTo>
                  <a:cubicBezTo>
                    <a:pt x="152" y="199"/>
                    <a:pt x="152" y="199"/>
                    <a:pt x="151" y="200"/>
                  </a:cubicBezTo>
                  <a:cubicBezTo>
                    <a:pt x="151" y="200"/>
                    <a:pt x="151" y="201"/>
                    <a:pt x="151" y="201"/>
                  </a:cubicBezTo>
                  <a:cubicBezTo>
                    <a:pt x="150" y="201"/>
                    <a:pt x="150" y="201"/>
                    <a:pt x="150" y="201"/>
                  </a:cubicBezTo>
                  <a:cubicBezTo>
                    <a:pt x="149" y="202"/>
                    <a:pt x="150" y="203"/>
                    <a:pt x="150" y="204"/>
                  </a:cubicBezTo>
                  <a:cubicBezTo>
                    <a:pt x="148" y="204"/>
                    <a:pt x="148" y="204"/>
                    <a:pt x="147" y="205"/>
                  </a:cubicBezTo>
                  <a:cubicBezTo>
                    <a:pt x="147" y="205"/>
                    <a:pt x="147" y="205"/>
                    <a:pt x="147" y="205"/>
                  </a:cubicBezTo>
                  <a:cubicBezTo>
                    <a:pt x="147" y="206"/>
                    <a:pt x="146" y="205"/>
                    <a:pt x="145" y="206"/>
                  </a:cubicBezTo>
                  <a:cubicBezTo>
                    <a:pt x="145" y="206"/>
                    <a:pt x="145" y="207"/>
                    <a:pt x="145" y="207"/>
                  </a:cubicBezTo>
                  <a:cubicBezTo>
                    <a:pt x="145" y="207"/>
                    <a:pt x="144" y="207"/>
                    <a:pt x="144" y="207"/>
                  </a:cubicBezTo>
                  <a:cubicBezTo>
                    <a:pt x="144" y="207"/>
                    <a:pt x="143" y="207"/>
                    <a:pt x="143" y="207"/>
                  </a:cubicBezTo>
                  <a:cubicBezTo>
                    <a:pt x="142" y="208"/>
                    <a:pt x="141" y="208"/>
                    <a:pt x="141" y="208"/>
                  </a:cubicBezTo>
                  <a:cubicBezTo>
                    <a:pt x="140" y="208"/>
                    <a:pt x="140" y="209"/>
                    <a:pt x="139" y="209"/>
                  </a:cubicBezTo>
                  <a:cubicBezTo>
                    <a:pt x="139" y="210"/>
                    <a:pt x="139" y="210"/>
                    <a:pt x="139" y="210"/>
                  </a:cubicBezTo>
                  <a:cubicBezTo>
                    <a:pt x="138" y="211"/>
                    <a:pt x="136" y="211"/>
                    <a:pt x="134" y="212"/>
                  </a:cubicBezTo>
                  <a:cubicBezTo>
                    <a:pt x="134" y="212"/>
                    <a:pt x="134" y="213"/>
                    <a:pt x="133" y="213"/>
                  </a:cubicBezTo>
                  <a:cubicBezTo>
                    <a:pt x="133" y="213"/>
                    <a:pt x="132" y="213"/>
                    <a:pt x="132" y="213"/>
                  </a:cubicBezTo>
                  <a:cubicBezTo>
                    <a:pt x="131" y="213"/>
                    <a:pt x="130" y="214"/>
                    <a:pt x="130" y="214"/>
                  </a:cubicBezTo>
                  <a:cubicBezTo>
                    <a:pt x="129" y="214"/>
                    <a:pt x="128" y="214"/>
                    <a:pt x="128" y="214"/>
                  </a:cubicBezTo>
                  <a:cubicBezTo>
                    <a:pt x="127" y="214"/>
                    <a:pt x="127" y="215"/>
                    <a:pt x="127" y="215"/>
                  </a:cubicBezTo>
                  <a:cubicBezTo>
                    <a:pt x="126" y="216"/>
                    <a:pt x="124" y="216"/>
                    <a:pt x="123" y="215"/>
                  </a:cubicBezTo>
                  <a:cubicBezTo>
                    <a:pt x="123" y="214"/>
                    <a:pt x="123" y="214"/>
                    <a:pt x="123" y="213"/>
                  </a:cubicBezTo>
                  <a:cubicBezTo>
                    <a:pt x="123" y="212"/>
                    <a:pt x="122" y="211"/>
                    <a:pt x="122" y="210"/>
                  </a:cubicBezTo>
                  <a:cubicBezTo>
                    <a:pt x="122" y="210"/>
                    <a:pt x="122" y="210"/>
                    <a:pt x="122" y="209"/>
                  </a:cubicBezTo>
                  <a:cubicBezTo>
                    <a:pt x="122" y="209"/>
                    <a:pt x="122" y="208"/>
                    <a:pt x="122" y="208"/>
                  </a:cubicBezTo>
                  <a:cubicBezTo>
                    <a:pt x="122" y="207"/>
                    <a:pt x="121" y="206"/>
                    <a:pt x="121" y="206"/>
                  </a:cubicBezTo>
                  <a:cubicBezTo>
                    <a:pt x="121" y="206"/>
                    <a:pt x="120" y="206"/>
                    <a:pt x="120" y="205"/>
                  </a:cubicBezTo>
                  <a:cubicBezTo>
                    <a:pt x="120" y="204"/>
                    <a:pt x="119" y="203"/>
                    <a:pt x="118" y="202"/>
                  </a:cubicBezTo>
                  <a:cubicBezTo>
                    <a:pt x="118" y="202"/>
                    <a:pt x="117" y="201"/>
                    <a:pt x="117" y="201"/>
                  </a:cubicBezTo>
                  <a:cubicBezTo>
                    <a:pt x="116" y="200"/>
                    <a:pt x="116" y="200"/>
                    <a:pt x="116" y="199"/>
                  </a:cubicBezTo>
                  <a:cubicBezTo>
                    <a:pt x="115" y="199"/>
                    <a:pt x="116" y="197"/>
                    <a:pt x="115" y="197"/>
                  </a:cubicBezTo>
                  <a:cubicBezTo>
                    <a:pt x="115" y="196"/>
                    <a:pt x="115" y="195"/>
                    <a:pt x="114" y="194"/>
                  </a:cubicBezTo>
                  <a:cubicBezTo>
                    <a:pt x="113" y="194"/>
                    <a:pt x="113" y="194"/>
                    <a:pt x="112" y="193"/>
                  </a:cubicBezTo>
                  <a:cubicBezTo>
                    <a:pt x="112" y="192"/>
                    <a:pt x="112" y="191"/>
                    <a:pt x="111" y="190"/>
                  </a:cubicBezTo>
                  <a:cubicBezTo>
                    <a:pt x="110" y="189"/>
                    <a:pt x="110" y="188"/>
                    <a:pt x="109" y="187"/>
                  </a:cubicBezTo>
                  <a:cubicBezTo>
                    <a:pt x="109" y="187"/>
                    <a:pt x="109" y="187"/>
                    <a:pt x="108" y="186"/>
                  </a:cubicBezTo>
                  <a:cubicBezTo>
                    <a:pt x="108" y="186"/>
                    <a:pt x="108" y="186"/>
                    <a:pt x="108" y="186"/>
                  </a:cubicBezTo>
                  <a:cubicBezTo>
                    <a:pt x="108" y="185"/>
                    <a:pt x="108" y="185"/>
                    <a:pt x="108" y="184"/>
                  </a:cubicBezTo>
                  <a:cubicBezTo>
                    <a:pt x="108" y="184"/>
                    <a:pt x="108" y="184"/>
                    <a:pt x="108" y="183"/>
                  </a:cubicBezTo>
                  <a:cubicBezTo>
                    <a:pt x="108" y="182"/>
                    <a:pt x="107" y="181"/>
                    <a:pt x="107" y="180"/>
                  </a:cubicBezTo>
                  <a:cubicBezTo>
                    <a:pt x="107" y="180"/>
                    <a:pt x="107" y="179"/>
                    <a:pt x="108" y="178"/>
                  </a:cubicBezTo>
                  <a:cubicBezTo>
                    <a:pt x="108" y="178"/>
                    <a:pt x="108" y="177"/>
                    <a:pt x="108" y="177"/>
                  </a:cubicBezTo>
                  <a:cubicBezTo>
                    <a:pt x="108" y="176"/>
                    <a:pt x="109" y="174"/>
                    <a:pt x="110" y="174"/>
                  </a:cubicBezTo>
                  <a:cubicBezTo>
                    <a:pt x="109" y="173"/>
                    <a:pt x="110" y="172"/>
                    <a:pt x="109" y="171"/>
                  </a:cubicBezTo>
                  <a:cubicBezTo>
                    <a:pt x="109" y="171"/>
                    <a:pt x="110" y="171"/>
                    <a:pt x="110" y="171"/>
                  </a:cubicBezTo>
                  <a:cubicBezTo>
                    <a:pt x="110" y="170"/>
                    <a:pt x="109" y="170"/>
                    <a:pt x="109" y="170"/>
                  </a:cubicBezTo>
                  <a:cubicBezTo>
                    <a:pt x="110" y="170"/>
                    <a:pt x="110" y="170"/>
                    <a:pt x="110" y="169"/>
                  </a:cubicBezTo>
                  <a:cubicBezTo>
                    <a:pt x="110" y="169"/>
                    <a:pt x="110" y="169"/>
                    <a:pt x="110" y="169"/>
                  </a:cubicBezTo>
                  <a:cubicBezTo>
                    <a:pt x="110" y="169"/>
                    <a:pt x="110" y="169"/>
                    <a:pt x="110" y="169"/>
                  </a:cubicBezTo>
                  <a:cubicBezTo>
                    <a:pt x="110" y="169"/>
                    <a:pt x="110" y="169"/>
                    <a:pt x="110" y="169"/>
                  </a:cubicBezTo>
                  <a:cubicBezTo>
                    <a:pt x="109" y="169"/>
                    <a:pt x="109" y="169"/>
                    <a:pt x="109" y="169"/>
                  </a:cubicBezTo>
                  <a:cubicBezTo>
                    <a:pt x="108" y="169"/>
                    <a:pt x="108" y="169"/>
                    <a:pt x="107" y="169"/>
                  </a:cubicBezTo>
                  <a:cubicBezTo>
                    <a:pt x="107" y="169"/>
                    <a:pt x="106" y="170"/>
                    <a:pt x="106" y="170"/>
                  </a:cubicBezTo>
                  <a:cubicBezTo>
                    <a:pt x="106" y="170"/>
                    <a:pt x="105" y="171"/>
                    <a:pt x="104" y="170"/>
                  </a:cubicBezTo>
                  <a:cubicBezTo>
                    <a:pt x="103" y="170"/>
                    <a:pt x="103" y="170"/>
                    <a:pt x="103" y="169"/>
                  </a:cubicBezTo>
                  <a:cubicBezTo>
                    <a:pt x="102" y="169"/>
                    <a:pt x="101" y="169"/>
                    <a:pt x="100" y="169"/>
                  </a:cubicBezTo>
                  <a:cubicBezTo>
                    <a:pt x="100" y="169"/>
                    <a:pt x="100" y="170"/>
                    <a:pt x="100" y="170"/>
                  </a:cubicBezTo>
                  <a:cubicBezTo>
                    <a:pt x="100" y="170"/>
                    <a:pt x="100" y="170"/>
                    <a:pt x="100" y="170"/>
                  </a:cubicBezTo>
                  <a:cubicBezTo>
                    <a:pt x="99" y="170"/>
                    <a:pt x="98" y="170"/>
                    <a:pt x="98" y="170"/>
                  </a:cubicBezTo>
                  <a:cubicBezTo>
                    <a:pt x="98" y="170"/>
                    <a:pt x="97" y="169"/>
                    <a:pt x="97" y="169"/>
                  </a:cubicBezTo>
                  <a:cubicBezTo>
                    <a:pt x="97" y="169"/>
                    <a:pt x="97" y="169"/>
                    <a:pt x="97" y="169"/>
                  </a:cubicBezTo>
                  <a:cubicBezTo>
                    <a:pt x="96" y="169"/>
                    <a:pt x="96" y="169"/>
                    <a:pt x="96" y="169"/>
                  </a:cubicBezTo>
                  <a:cubicBezTo>
                    <a:pt x="96" y="169"/>
                    <a:pt x="96" y="169"/>
                    <a:pt x="96" y="169"/>
                  </a:cubicBezTo>
                  <a:cubicBezTo>
                    <a:pt x="95" y="169"/>
                    <a:pt x="95" y="169"/>
                    <a:pt x="95" y="169"/>
                  </a:cubicBezTo>
                  <a:cubicBezTo>
                    <a:pt x="95" y="169"/>
                    <a:pt x="95" y="169"/>
                    <a:pt x="95" y="169"/>
                  </a:cubicBezTo>
                  <a:cubicBezTo>
                    <a:pt x="95" y="169"/>
                    <a:pt x="95" y="169"/>
                    <a:pt x="96" y="169"/>
                  </a:cubicBezTo>
                  <a:cubicBezTo>
                    <a:pt x="96" y="169"/>
                    <a:pt x="95" y="168"/>
                    <a:pt x="95" y="168"/>
                  </a:cubicBezTo>
                  <a:cubicBezTo>
                    <a:pt x="95" y="168"/>
                    <a:pt x="95" y="168"/>
                    <a:pt x="94" y="168"/>
                  </a:cubicBezTo>
                  <a:cubicBezTo>
                    <a:pt x="94" y="168"/>
                    <a:pt x="94" y="168"/>
                    <a:pt x="94" y="168"/>
                  </a:cubicBezTo>
                  <a:cubicBezTo>
                    <a:pt x="94" y="168"/>
                    <a:pt x="94" y="168"/>
                    <a:pt x="95" y="168"/>
                  </a:cubicBezTo>
                  <a:cubicBezTo>
                    <a:pt x="95" y="168"/>
                    <a:pt x="95" y="168"/>
                    <a:pt x="95" y="168"/>
                  </a:cubicBezTo>
                  <a:cubicBezTo>
                    <a:pt x="94" y="168"/>
                    <a:pt x="94" y="168"/>
                    <a:pt x="94" y="167"/>
                  </a:cubicBezTo>
                  <a:cubicBezTo>
                    <a:pt x="94" y="167"/>
                    <a:pt x="94" y="167"/>
                    <a:pt x="94" y="166"/>
                  </a:cubicBezTo>
                  <a:cubicBezTo>
                    <a:pt x="93" y="166"/>
                    <a:pt x="93" y="166"/>
                    <a:pt x="92" y="166"/>
                  </a:cubicBezTo>
                  <a:cubicBezTo>
                    <a:pt x="92" y="166"/>
                    <a:pt x="92" y="166"/>
                    <a:pt x="92" y="166"/>
                  </a:cubicBezTo>
                  <a:cubicBezTo>
                    <a:pt x="93" y="166"/>
                    <a:pt x="93" y="165"/>
                    <a:pt x="93" y="165"/>
                  </a:cubicBezTo>
                  <a:cubicBezTo>
                    <a:pt x="93" y="165"/>
                    <a:pt x="93" y="165"/>
                    <a:pt x="93" y="165"/>
                  </a:cubicBezTo>
                  <a:cubicBezTo>
                    <a:pt x="94" y="165"/>
                    <a:pt x="94" y="165"/>
                    <a:pt x="93" y="165"/>
                  </a:cubicBezTo>
                  <a:cubicBezTo>
                    <a:pt x="93" y="165"/>
                    <a:pt x="93" y="165"/>
                    <a:pt x="93" y="165"/>
                  </a:cubicBezTo>
                  <a:cubicBezTo>
                    <a:pt x="93" y="165"/>
                    <a:pt x="94" y="164"/>
                    <a:pt x="94" y="164"/>
                  </a:cubicBezTo>
                  <a:cubicBezTo>
                    <a:pt x="94" y="164"/>
                    <a:pt x="94" y="164"/>
                    <a:pt x="94" y="164"/>
                  </a:cubicBezTo>
                  <a:cubicBezTo>
                    <a:pt x="93" y="164"/>
                    <a:pt x="93" y="164"/>
                    <a:pt x="93" y="164"/>
                  </a:cubicBezTo>
                  <a:cubicBezTo>
                    <a:pt x="93" y="164"/>
                    <a:pt x="93" y="164"/>
                    <a:pt x="93" y="164"/>
                  </a:cubicBezTo>
                  <a:cubicBezTo>
                    <a:pt x="93" y="164"/>
                    <a:pt x="93" y="164"/>
                    <a:pt x="93" y="163"/>
                  </a:cubicBezTo>
                  <a:cubicBezTo>
                    <a:pt x="93" y="163"/>
                    <a:pt x="93" y="163"/>
                    <a:pt x="93" y="163"/>
                  </a:cubicBezTo>
                  <a:cubicBezTo>
                    <a:pt x="93" y="163"/>
                    <a:pt x="93" y="163"/>
                    <a:pt x="94" y="163"/>
                  </a:cubicBezTo>
                  <a:cubicBezTo>
                    <a:pt x="94" y="163"/>
                    <a:pt x="94" y="163"/>
                    <a:pt x="94" y="163"/>
                  </a:cubicBezTo>
                  <a:cubicBezTo>
                    <a:pt x="93" y="163"/>
                    <a:pt x="92" y="163"/>
                    <a:pt x="92" y="163"/>
                  </a:cubicBezTo>
                  <a:cubicBezTo>
                    <a:pt x="92" y="163"/>
                    <a:pt x="92" y="162"/>
                    <a:pt x="92" y="162"/>
                  </a:cubicBezTo>
                  <a:cubicBezTo>
                    <a:pt x="93" y="162"/>
                    <a:pt x="92" y="162"/>
                    <a:pt x="93" y="161"/>
                  </a:cubicBezTo>
                  <a:cubicBezTo>
                    <a:pt x="93" y="161"/>
                    <a:pt x="94" y="161"/>
                    <a:pt x="94" y="161"/>
                  </a:cubicBezTo>
                  <a:cubicBezTo>
                    <a:pt x="94" y="161"/>
                    <a:pt x="95" y="161"/>
                    <a:pt x="95" y="161"/>
                  </a:cubicBezTo>
                  <a:cubicBezTo>
                    <a:pt x="95" y="161"/>
                    <a:pt x="95" y="161"/>
                    <a:pt x="95" y="161"/>
                  </a:cubicBezTo>
                  <a:cubicBezTo>
                    <a:pt x="95" y="161"/>
                    <a:pt x="95" y="161"/>
                    <a:pt x="95" y="161"/>
                  </a:cubicBezTo>
                  <a:cubicBezTo>
                    <a:pt x="95" y="161"/>
                    <a:pt x="95" y="161"/>
                    <a:pt x="95" y="161"/>
                  </a:cubicBezTo>
                  <a:cubicBezTo>
                    <a:pt x="95" y="161"/>
                    <a:pt x="95" y="161"/>
                    <a:pt x="95" y="161"/>
                  </a:cubicBezTo>
                  <a:cubicBezTo>
                    <a:pt x="95" y="161"/>
                    <a:pt x="95" y="161"/>
                    <a:pt x="95" y="161"/>
                  </a:cubicBezTo>
                  <a:cubicBezTo>
                    <a:pt x="96" y="161"/>
                    <a:pt x="97" y="161"/>
                    <a:pt x="97" y="161"/>
                  </a:cubicBezTo>
                  <a:cubicBezTo>
                    <a:pt x="97" y="161"/>
                    <a:pt x="97" y="161"/>
                    <a:pt x="97" y="161"/>
                  </a:cubicBezTo>
                  <a:cubicBezTo>
                    <a:pt x="97" y="161"/>
                    <a:pt x="97" y="161"/>
                    <a:pt x="97" y="161"/>
                  </a:cubicBezTo>
                  <a:cubicBezTo>
                    <a:pt x="97" y="161"/>
                    <a:pt x="97" y="161"/>
                    <a:pt x="97" y="161"/>
                  </a:cubicBezTo>
                  <a:cubicBezTo>
                    <a:pt x="97" y="161"/>
                    <a:pt x="97" y="161"/>
                    <a:pt x="97" y="160"/>
                  </a:cubicBezTo>
                  <a:cubicBezTo>
                    <a:pt x="98" y="160"/>
                    <a:pt x="98" y="160"/>
                    <a:pt x="99" y="160"/>
                  </a:cubicBezTo>
                  <a:cubicBezTo>
                    <a:pt x="99" y="160"/>
                    <a:pt x="99" y="160"/>
                    <a:pt x="99" y="160"/>
                  </a:cubicBezTo>
                  <a:cubicBezTo>
                    <a:pt x="98" y="160"/>
                    <a:pt x="98" y="160"/>
                    <a:pt x="98" y="160"/>
                  </a:cubicBezTo>
                  <a:cubicBezTo>
                    <a:pt x="98" y="160"/>
                    <a:pt x="97" y="160"/>
                    <a:pt x="97" y="160"/>
                  </a:cubicBezTo>
                  <a:cubicBezTo>
                    <a:pt x="97" y="160"/>
                    <a:pt x="97" y="159"/>
                    <a:pt x="97" y="159"/>
                  </a:cubicBezTo>
                  <a:cubicBezTo>
                    <a:pt x="98" y="159"/>
                    <a:pt x="99" y="159"/>
                    <a:pt x="99" y="159"/>
                  </a:cubicBezTo>
                  <a:cubicBezTo>
                    <a:pt x="99" y="159"/>
                    <a:pt x="99" y="159"/>
                    <a:pt x="100" y="159"/>
                  </a:cubicBezTo>
                  <a:cubicBezTo>
                    <a:pt x="100" y="159"/>
                    <a:pt x="101" y="160"/>
                    <a:pt x="102" y="159"/>
                  </a:cubicBezTo>
                  <a:cubicBezTo>
                    <a:pt x="102" y="159"/>
                    <a:pt x="102" y="159"/>
                    <a:pt x="102" y="159"/>
                  </a:cubicBezTo>
                  <a:cubicBezTo>
                    <a:pt x="103" y="159"/>
                    <a:pt x="104" y="158"/>
                    <a:pt x="105" y="158"/>
                  </a:cubicBezTo>
                  <a:cubicBezTo>
                    <a:pt x="106" y="157"/>
                    <a:pt x="107" y="158"/>
                    <a:pt x="108" y="157"/>
                  </a:cubicBezTo>
                  <a:cubicBezTo>
                    <a:pt x="108" y="158"/>
                    <a:pt x="108" y="158"/>
                    <a:pt x="109" y="158"/>
                  </a:cubicBezTo>
                  <a:cubicBezTo>
                    <a:pt x="109" y="158"/>
                    <a:pt x="110" y="158"/>
                    <a:pt x="110" y="158"/>
                  </a:cubicBezTo>
                  <a:cubicBezTo>
                    <a:pt x="110" y="159"/>
                    <a:pt x="110" y="159"/>
                    <a:pt x="111" y="159"/>
                  </a:cubicBezTo>
                  <a:cubicBezTo>
                    <a:pt x="112" y="159"/>
                    <a:pt x="112" y="160"/>
                    <a:pt x="112" y="160"/>
                  </a:cubicBezTo>
                  <a:cubicBezTo>
                    <a:pt x="113" y="160"/>
                    <a:pt x="114" y="160"/>
                    <a:pt x="115" y="160"/>
                  </a:cubicBezTo>
                  <a:cubicBezTo>
                    <a:pt x="115" y="160"/>
                    <a:pt x="115" y="160"/>
                    <a:pt x="116" y="160"/>
                  </a:cubicBezTo>
                  <a:cubicBezTo>
                    <a:pt x="117" y="159"/>
                    <a:pt x="117" y="160"/>
                    <a:pt x="118" y="160"/>
                  </a:cubicBezTo>
                  <a:cubicBezTo>
                    <a:pt x="119" y="159"/>
                    <a:pt x="120" y="159"/>
                    <a:pt x="120" y="157"/>
                  </a:cubicBezTo>
                  <a:cubicBezTo>
                    <a:pt x="120" y="157"/>
                    <a:pt x="120" y="156"/>
                    <a:pt x="120" y="156"/>
                  </a:cubicBezTo>
                  <a:cubicBezTo>
                    <a:pt x="119" y="155"/>
                    <a:pt x="118" y="155"/>
                    <a:pt x="117" y="155"/>
                  </a:cubicBezTo>
                  <a:cubicBezTo>
                    <a:pt x="117" y="155"/>
                    <a:pt x="117" y="154"/>
                    <a:pt x="117" y="154"/>
                  </a:cubicBezTo>
                  <a:cubicBezTo>
                    <a:pt x="117" y="154"/>
                    <a:pt x="117" y="154"/>
                    <a:pt x="116" y="154"/>
                  </a:cubicBezTo>
                  <a:cubicBezTo>
                    <a:pt x="116" y="153"/>
                    <a:pt x="115" y="153"/>
                    <a:pt x="115" y="152"/>
                  </a:cubicBezTo>
                  <a:cubicBezTo>
                    <a:pt x="114" y="152"/>
                    <a:pt x="114" y="152"/>
                    <a:pt x="114" y="152"/>
                  </a:cubicBezTo>
                  <a:cubicBezTo>
                    <a:pt x="113" y="152"/>
                    <a:pt x="113" y="152"/>
                    <a:pt x="113" y="151"/>
                  </a:cubicBezTo>
                  <a:cubicBezTo>
                    <a:pt x="113" y="152"/>
                    <a:pt x="113" y="152"/>
                    <a:pt x="113" y="152"/>
                  </a:cubicBezTo>
                  <a:cubicBezTo>
                    <a:pt x="112" y="151"/>
                    <a:pt x="112" y="151"/>
                    <a:pt x="112" y="150"/>
                  </a:cubicBezTo>
                  <a:cubicBezTo>
                    <a:pt x="112" y="150"/>
                    <a:pt x="113" y="150"/>
                    <a:pt x="113" y="150"/>
                  </a:cubicBezTo>
                  <a:cubicBezTo>
                    <a:pt x="113" y="149"/>
                    <a:pt x="113" y="149"/>
                    <a:pt x="113" y="149"/>
                  </a:cubicBezTo>
                  <a:cubicBezTo>
                    <a:pt x="114" y="149"/>
                    <a:pt x="114" y="149"/>
                    <a:pt x="114" y="148"/>
                  </a:cubicBezTo>
                  <a:cubicBezTo>
                    <a:pt x="114" y="148"/>
                    <a:pt x="114" y="148"/>
                    <a:pt x="113" y="147"/>
                  </a:cubicBezTo>
                  <a:cubicBezTo>
                    <a:pt x="113" y="147"/>
                    <a:pt x="113" y="147"/>
                    <a:pt x="113" y="147"/>
                  </a:cubicBezTo>
                  <a:cubicBezTo>
                    <a:pt x="114" y="147"/>
                    <a:pt x="115" y="147"/>
                    <a:pt x="116" y="146"/>
                  </a:cubicBezTo>
                  <a:cubicBezTo>
                    <a:pt x="116" y="146"/>
                    <a:pt x="116" y="146"/>
                    <a:pt x="116" y="146"/>
                  </a:cubicBezTo>
                  <a:cubicBezTo>
                    <a:pt x="115" y="146"/>
                    <a:pt x="114" y="146"/>
                    <a:pt x="114" y="146"/>
                  </a:cubicBezTo>
                  <a:cubicBezTo>
                    <a:pt x="114" y="146"/>
                    <a:pt x="114" y="146"/>
                    <a:pt x="114" y="146"/>
                  </a:cubicBezTo>
                  <a:cubicBezTo>
                    <a:pt x="113" y="146"/>
                    <a:pt x="113" y="146"/>
                    <a:pt x="112" y="146"/>
                  </a:cubicBezTo>
                  <a:cubicBezTo>
                    <a:pt x="112" y="147"/>
                    <a:pt x="112" y="147"/>
                    <a:pt x="112" y="147"/>
                  </a:cubicBezTo>
                  <a:cubicBezTo>
                    <a:pt x="111" y="147"/>
                    <a:pt x="110" y="147"/>
                    <a:pt x="110" y="147"/>
                  </a:cubicBezTo>
                  <a:cubicBezTo>
                    <a:pt x="109" y="147"/>
                    <a:pt x="109" y="148"/>
                    <a:pt x="109" y="148"/>
                  </a:cubicBezTo>
                  <a:cubicBezTo>
                    <a:pt x="109" y="148"/>
                    <a:pt x="109" y="148"/>
                    <a:pt x="109" y="148"/>
                  </a:cubicBezTo>
                  <a:cubicBezTo>
                    <a:pt x="109" y="148"/>
                    <a:pt x="109" y="148"/>
                    <a:pt x="108" y="147"/>
                  </a:cubicBezTo>
                  <a:cubicBezTo>
                    <a:pt x="108" y="147"/>
                    <a:pt x="108" y="147"/>
                    <a:pt x="108" y="147"/>
                  </a:cubicBezTo>
                  <a:cubicBezTo>
                    <a:pt x="108" y="148"/>
                    <a:pt x="108" y="148"/>
                    <a:pt x="108" y="148"/>
                  </a:cubicBezTo>
                  <a:cubicBezTo>
                    <a:pt x="107" y="148"/>
                    <a:pt x="107" y="148"/>
                    <a:pt x="106" y="148"/>
                  </a:cubicBezTo>
                  <a:cubicBezTo>
                    <a:pt x="106" y="148"/>
                    <a:pt x="106" y="148"/>
                    <a:pt x="106" y="148"/>
                  </a:cubicBezTo>
                  <a:cubicBezTo>
                    <a:pt x="107" y="149"/>
                    <a:pt x="108" y="150"/>
                    <a:pt x="108" y="150"/>
                  </a:cubicBezTo>
                  <a:cubicBezTo>
                    <a:pt x="109" y="150"/>
                    <a:pt x="109" y="150"/>
                    <a:pt x="110" y="150"/>
                  </a:cubicBezTo>
                  <a:cubicBezTo>
                    <a:pt x="110" y="150"/>
                    <a:pt x="110" y="150"/>
                    <a:pt x="111" y="150"/>
                  </a:cubicBezTo>
                  <a:cubicBezTo>
                    <a:pt x="111" y="150"/>
                    <a:pt x="110" y="151"/>
                    <a:pt x="110" y="151"/>
                  </a:cubicBezTo>
                  <a:cubicBezTo>
                    <a:pt x="110" y="151"/>
                    <a:pt x="110" y="151"/>
                    <a:pt x="110" y="151"/>
                  </a:cubicBezTo>
                  <a:cubicBezTo>
                    <a:pt x="109" y="151"/>
                    <a:pt x="109" y="151"/>
                    <a:pt x="109" y="151"/>
                  </a:cubicBezTo>
                  <a:cubicBezTo>
                    <a:pt x="109" y="151"/>
                    <a:pt x="108" y="151"/>
                    <a:pt x="108" y="151"/>
                  </a:cubicBezTo>
                  <a:cubicBezTo>
                    <a:pt x="108" y="151"/>
                    <a:pt x="108" y="151"/>
                    <a:pt x="107" y="152"/>
                  </a:cubicBezTo>
                  <a:cubicBezTo>
                    <a:pt x="106" y="152"/>
                    <a:pt x="107" y="152"/>
                    <a:pt x="105" y="152"/>
                  </a:cubicBezTo>
                  <a:cubicBezTo>
                    <a:pt x="105" y="152"/>
                    <a:pt x="105" y="152"/>
                    <a:pt x="105" y="152"/>
                  </a:cubicBezTo>
                  <a:cubicBezTo>
                    <a:pt x="106" y="150"/>
                    <a:pt x="105" y="151"/>
                    <a:pt x="104" y="150"/>
                  </a:cubicBezTo>
                  <a:cubicBezTo>
                    <a:pt x="104" y="150"/>
                    <a:pt x="103" y="150"/>
                    <a:pt x="103" y="150"/>
                  </a:cubicBezTo>
                  <a:cubicBezTo>
                    <a:pt x="104" y="150"/>
                    <a:pt x="105" y="149"/>
                    <a:pt x="106" y="149"/>
                  </a:cubicBezTo>
                  <a:cubicBezTo>
                    <a:pt x="105" y="149"/>
                    <a:pt x="105" y="149"/>
                    <a:pt x="105" y="148"/>
                  </a:cubicBezTo>
                  <a:cubicBezTo>
                    <a:pt x="104" y="148"/>
                    <a:pt x="103" y="149"/>
                    <a:pt x="102" y="148"/>
                  </a:cubicBezTo>
                  <a:cubicBezTo>
                    <a:pt x="102" y="148"/>
                    <a:pt x="102" y="148"/>
                    <a:pt x="102" y="148"/>
                  </a:cubicBezTo>
                  <a:cubicBezTo>
                    <a:pt x="103" y="148"/>
                    <a:pt x="103" y="148"/>
                    <a:pt x="103" y="147"/>
                  </a:cubicBezTo>
                  <a:cubicBezTo>
                    <a:pt x="103" y="147"/>
                    <a:pt x="103" y="147"/>
                    <a:pt x="103" y="147"/>
                  </a:cubicBezTo>
                  <a:cubicBezTo>
                    <a:pt x="103" y="147"/>
                    <a:pt x="103" y="147"/>
                    <a:pt x="103" y="147"/>
                  </a:cubicBezTo>
                  <a:cubicBezTo>
                    <a:pt x="102" y="147"/>
                    <a:pt x="102" y="147"/>
                    <a:pt x="102" y="147"/>
                  </a:cubicBezTo>
                  <a:cubicBezTo>
                    <a:pt x="102" y="147"/>
                    <a:pt x="102" y="147"/>
                    <a:pt x="102" y="147"/>
                  </a:cubicBezTo>
                  <a:cubicBezTo>
                    <a:pt x="100" y="147"/>
                    <a:pt x="100" y="148"/>
                    <a:pt x="99" y="149"/>
                  </a:cubicBezTo>
                  <a:cubicBezTo>
                    <a:pt x="99" y="149"/>
                    <a:pt x="98" y="149"/>
                    <a:pt x="98" y="150"/>
                  </a:cubicBezTo>
                  <a:cubicBezTo>
                    <a:pt x="98" y="150"/>
                    <a:pt x="98" y="150"/>
                    <a:pt x="98" y="150"/>
                  </a:cubicBezTo>
                  <a:cubicBezTo>
                    <a:pt x="98" y="151"/>
                    <a:pt x="98" y="151"/>
                    <a:pt x="98" y="151"/>
                  </a:cubicBezTo>
                  <a:cubicBezTo>
                    <a:pt x="97" y="151"/>
                    <a:pt x="96" y="153"/>
                    <a:pt x="96" y="154"/>
                  </a:cubicBezTo>
                  <a:cubicBezTo>
                    <a:pt x="96" y="154"/>
                    <a:pt x="96" y="154"/>
                    <a:pt x="96" y="154"/>
                  </a:cubicBezTo>
                  <a:cubicBezTo>
                    <a:pt x="96" y="155"/>
                    <a:pt x="96" y="155"/>
                    <a:pt x="95" y="155"/>
                  </a:cubicBezTo>
                  <a:cubicBezTo>
                    <a:pt x="95" y="155"/>
                    <a:pt x="95" y="156"/>
                    <a:pt x="95" y="156"/>
                  </a:cubicBezTo>
                  <a:cubicBezTo>
                    <a:pt x="95" y="156"/>
                    <a:pt x="95" y="156"/>
                    <a:pt x="94" y="157"/>
                  </a:cubicBezTo>
                  <a:cubicBezTo>
                    <a:pt x="94" y="157"/>
                    <a:pt x="94" y="157"/>
                    <a:pt x="94" y="157"/>
                  </a:cubicBezTo>
                  <a:cubicBezTo>
                    <a:pt x="95" y="157"/>
                    <a:pt x="96" y="158"/>
                    <a:pt x="96" y="159"/>
                  </a:cubicBezTo>
                  <a:cubicBezTo>
                    <a:pt x="96" y="159"/>
                    <a:pt x="97" y="159"/>
                    <a:pt x="97" y="159"/>
                  </a:cubicBezTo>
                  <a:cubicBezTo>
                    <a:pt x="97" y="160"/>
                    <a:pt x="97" y="160"/>
                    <a:pt x="97" y="160"/>
                  </a:cubicBezTo>
                  <a:cubicBezTo>
                    <a:pt x="96" y="160"/>
                    <a:pt x="96" y="159"/>
                    <a:pt x="95" y="160"/>
                  </a:cubicBezTo>
                  <a:cubicBezTo>
                    <a:pt x="95" y="160"/>
                    <a:pt x="95" y="160"/>
                    <a:pt x="94" y="160"/>
                  </a:cubicBezTo>
                  <a:cubicBezTo>
                    <a:pt x="94" y="160"/>
                    <a:pt x="94" y="160"/>
                    <a:pt x="94" y="160"/>
                  </a:cubicBezTo>
                  <a:cubicBezTo>
                    <a:pt x="94" y="161"/>
                    <a:pt x="93" y="161"/>
                    <a:pt x="93" y="161"/>
                  </a:cubicBezTo>
                  <a:cubicBezTo>
                    <a:pt x="93" y="161"/>
                    <a:pt x="92" y="162"/>
                    <a:pt x="92" y="162"/>
                  </a:cubicBezTo>
                  <a:cubicBezTo>
                    <a:pt x="92" y="162"/>
                    <a:pt x="92" y="161"/>
                    <a:pt x="92" y="161"/>
                  </a:cubicBezTo>
                  <a:cubicBezTo>
                    <a:pt x="92" y="161"/>
                    <a:pt x="93" y="161"/>
                    <a:pt x="93" y="161"/>
                  </a:cubicBezTo>
                  <a:cubicBezTo>
                    <a:pt x="93" y="161"/>
                    <a:pt x="93" y="161"/>
                    <a:pt x="93" y="161"/>
                  </a:cubicBezTo>
                  <a:cubicBezTo>
                    <a:pt x="93" y="161"/>
                    <a:pt x="92" y="161"/>
                    <a:pt x="92" y="160"/>
                  </a:cubicBezTo>
                  <a:cubicBezTo>
                    <a:pt x="92" y="161"/>
                    <a:pt x="92" y="161"/>
                    <a:pt x="92" y="161"/>
                  </a:cubicBezTo>
                  <a:cubicBezTo>
                    <a:pt x="92" y="160"/>
                    <a:pt x="90" y="160"/>
                    <a:pt x="90" y="160"/>
                  </a:cubicBezTo>
                  <a:cubicBezTo>
                    <a:pt x="90" y="160"/>
                    <a:pt x="89" y="160"/>
                    <a:pt x="89" y="160"/>
                  </a:cubicBezTo>
                  <a:cubicBezTo>
                    <a:pt x="89" y="160"/>
                    <a:pt x="89" y="160"/>
                    <a:pt x="89" y="160"/>
                  </a:cubicBezTo>
                  <a:cubicBezTo>
                    <a:pt x="88" y="161"/>
                    <a:pt x="88" y="160"/>
                    <a:pt x="87" y="160"/>
                  </a:cubicBezTo>
                  <a:cubicBezTo>
                    <a:pt x="87" y="160"/>
                    <a:pt x="87" y="160"/>
                    <a:pt x="87" y="160"/>
                  </a:cubicBezTo>
                  <a:cubicBezTo>
                    <a:pt x="88" y="161"/>
                    <a:pt x="88" y="161"/>
                    <a:pt x="89" y="162"/>
                  </a:cubicBezTo>
                  <a:cubicBezTo>
                    <a:pt x="89" y="162"/>
                    <a:pt x="89" y="162"/>
                    <a:pt x="89" y="162"/>
                  </a:cubicBezTo>
                  <a:cubicBezTo>
                    <a:pt x="89" y="162"/>
                    <a:pt x="89" y="162"/>
                    <a:pt x="88" y="162"/>
                  </a:cubicBezTo>
                  <a:cubicBezTo>
                    <a:pt x="88" y="162"/>
                    <a:pt x="88" y="162"/>
                    <a:pt x="88" y="162"/>
                  </a:cubicBezTo>
                  <a:cubicBezTo>
                    <a:pt x="88" y="161"/>
                    <a:pt x="88" y="161"/>
                    <a:pt x="88" y="161"/>
                  </a:cubicBezTo>
                  <a:cubicBezTo>
                    <a:pt x="88" y="161"/>
                    <a:pt x="88" y="161"/>
                    <a:pt x="87" y="161"/>
                  </a:cubicBezTo>
                  <a:cubicBezTo>
                    <a:pt x="88" y="162"/>
                    <a:pt x="88" y="162"/>
                    <a:pt x="88" y="162"/>
                  </a:cubicBezTo>
                  <a:cubicBezTo>
                    <a:pt x="88" y="162"/>
                    <a:pt x="88" y="162"/>
                    <a:pt x="88" y="162"/>
                  </a:cubicBezTo>
                  <a:cubicBezTo>
                    <a:pt x="88" y="162"/>
                    <a:pt x="88" y="162"/>
                    <a:pt x="88" y="162"/>
                  </a:cubicBezTo>
                  <a:cubicBezTo>
                    <a:pt x="87" y="162"/>
                    <a:pt x="87" y="162"/>
                    <a:pt x="87" y="161"/>
                  </a:cubicBezTo>
                  <a:cubicBezTo>
                    <a:pt x="87" y="162"/>
                    <a:pt x="87" y="162"/>
                    <a:pt x="87" y="162"/>
                  </a:cubicBezTo>
                  <a:cubicBezTo>
                    <a:pt x="87" y="162"/>
                    <a:pt x="87" y="162"/>
                    <a:pt x="87" y="162"/>
                  </a:cubicBezTo>
                  <a:cubicBezTo>
                    <a:pt x="87" y="162"/>
                    <a:pt x="87" y="162"/>
                    <a:pt x="87" y="162"/>
                  </a:cubicBezTo>
                  <a:cubicBezTo>
                    <a:pt x="87" y="162"/>
                    <a:pt x="87" y="162"/>
                    <a:pt x="87" y="162"/>
                  </a:cubicBezTo>
                  <a:cubicBezTo>
                    <a:pt x="87" y="162"/>
                    <a:pt x="87" y="162"/>
                    <a:pt x="87" y="162"/>
                  </a:cubicBezTo>
                  <a:cubicBezTo>
                    <a:pt x="87" y="161"/>
                    <a:pt x="86" y="161"/>
                    <a:pt x="86" y="161"/>
                  </a:cubicBezTo>
                  <a:cubicBezTo>
                    <a:pt x="86" y="161"/>
                    <a:pt x="86" y="161"/>
                    <a:pt x="86" y="161"/>
                  </a:cubicBezTo>
                  <a:cubicBezTo>
                    <a:pt x="86" y="161"/>
                    <a:pt x="86" y="161"/>
                    <a:pt x="86" y="161"/>
                  </a:cubicBezTo>
                  <a:cubicBezTo>
                    <a:pt x="86" y="161"/>
                    <a:pt x="86" y="161"/>
                    <a:pt x="86" y="161"/>
                  </a:cubicBezTo>
                  <a:cubicBezTo>
                    <a:pt x="86" y="161"/>
                    <a:pt x="86" y="161"/>
                    <a:pt x="85" y="161"/>
                  </a:cubicBezTo>
                  <a:cubicBezTo>
                    <a:pt x="85" y="161"/>
                    <a:pt x="86" y="161"/>
                    <a:pt x="86" y="161"/>
                  </a:cubicBezTo>
                  <a:cubicBezTo>
                    <a:pt x="85" y="161"/>
                    <a:pt x="85" y="162"/>
                    <a:pt x="85" y="162"/>
                  </a:cubicBezTo>
                  <a:cubicBezTo>
                    <a:pt x="86" y="163"/>
                    <a:pt x="86" y="163"/>
                    <a:pt x="87" y="164"/>
                  </a:cubicBezTo>
                  <a:cubicBezTo>
                    <a:pt x="87" y="164"/>
                    <a:pt x="87" y="164"/>
                    <a:pt x="87" y="164"/>
                  </a:cubicBezTo>
                  <a:cubicBezTo>
                    <a:pt x="86" y="164"/>
                    <a:pt x="86" y="164"/>
                    <a:pt x="86" y="164"/>
                  </a:cubicBezTo>
                  <a:cubicBezTo>
                    <a:pt x="86" y="164"/>
                    <a:pt x="86" y="164"/>
                    <a:pt x="86" y="164"/>
                  </a:cubicBezTo>
                  <a:cubicBezTo>
                    <a:pt x="86" y="164"/>
                    <a:pt x="86" y="164"/>
                    <a:pt x="86" y="164"/>
                  </a:cubicBezTo>
                  <a:cubicBezTo>
                    <a:pt x="86" y="163"/>
                    <a:pt x="86" y="163"/>
                    <a:pt x="86" y="164"/>
                  </a:cubicBezTo>
                  <a:cubicBezTo>
                    <a:pt x="86" y="164"/>
                    <a:pt x="86" y="164"/>
                    <a:pt x="86" y="164"/>
                  </a:cubicBezTo>
                  <a:cubicBezTo>
                    <a:pt x="86" y="164"/>
                    <a:pt x="86" y="164"/>
                    <a:pt x="86" y="164"/>
                  </a:cubicBezTo>
                  <a:cubicBezTo>
                    <a:pt x="86" y="164"/>
                    <a:pt x="86" y="164"/>
                    <a:pt x="85" y="164"/>
                  </a:cubicBezTo>
                  <a:cubicBezTo>
                    <a:pt x="85" y="164"/>
                    <a:pt x="85" y="164"/>
                    <a:pt x="85" y="164"/>
                  </a:cubicBezTo>
                  <a:cubicBezTo>
                    <a:pt x="86" y="165"/>
                    <a:pt x="88" y="166"/>
                    <a:pt x="88" y="166"/>
                  </a:cubicBezTo>
                  <a:cubicBezTo>
                    <a:pt x="88" y="166"/>
                    <a:pt x="88" y="166"/>
                    <a:pt x="88" y="166"/>
                  </a:cubicBezTo>
                  <a:cubicBezTo>
                    <a:pt x="88" y="166"/>
                    <a:pt x="88" y="167"/>
                    <a:pt x="88" y="167"/>
                  </a:cubicBezTo>
                  <a:cubicBezTo>
                    <a:pt x="88" y="167"/>
                    <a:pt x="88" y="167"/>
                    <a:pt x="88" y="167"/>
                  </a:cubicBezTo>
                  <a:cubicBezTo>
                    <a:pt x="88" y="167"/>
                    <a:pt x="88" y="167"/>
                    <a:pt x="88" y="167"/>
                  </a:cubicBezTo>
                  <a:cubicBezTo>
                    <a:pt x="88" y="167"/>
                    <a:pt x="87" y="166"/>
                    <a:pt x="87" y="166"/>
                  </a:cubicBezTo>
                  <a:cubicBezTo>
                    <a:pt x="87" y="166"/>
                    <a:pt x="86" y="166"/>
                    <a:pt x="86" y="166"/>
                  </a:cubicBezTo>
                  <a:cubicBezTo>
                    <a:pt x="86" y="167"/>
                    <a:pt x="86" y="167"/>
                    <a:pt x="86" y="167"/>
                  </a:cubicBezTo>
                  <a:cubicBezTo>
                    <a:pt x="87" y="167"/>
                    <a:pt x="87" y="167"/>
                    <a:pt x="87" y="167"/>
                  </a:cubicBezTo>
                  <a:cubicBezTo>
                    <a:pt x="87" y="167"/>
                    <a:pt x="87" y="167"/>
                    <a:pt x="87" y="167"/>
                  </a:cubicBezTo>
                  <a:cubicBezTo>
                    <a:pt x="87" y="167"/>
                    <a:pt x="87" y="168"/>
                    <a:pt x="86" y="168"/>
                  </a:cubicBezTo>
                  <a:cubicBezTo>
                    <a:pt x="86" y="168"/>
                    <a:pt x="86" y="168"/>
                    <a:pt x="86" y="168"/>
                  </a:cubicBezTo>
                  <a:cubicBezTo>
                    <a:pt x="86" y="168"/>
                    <a:pt x="86" y="167"/>
                    <a:pt x="86" y="167"/>
                  </a:cubicBezTo>
                  <a:cubicBezTo>
                    <a:pt x="86" y="167"/>
                    <a:pt x="86" y="167"/>
                    <a:pt x="86" y="167"/>
                  </a:cubicBezTo>
                  <a:cubicBezTo>
                    <a:pt x="86" y="167"/>
                    <a:pt x="86" y="167"/>
                    <a:pt x="86" y="167"/>
                  </a:cubicBezTo>
                  <a:cubicBezTo>
                    <a:pt x="86" y="167"/>
                    <a:pt x="86" y="167"/>
                    <a:pt x="86" y="167"/>
                  </a:cubicBezTo>
                  <a:cubicBezTo>
                    <a:pt x="86" y="168"/>
                    <a:pt x="86" y="168"/>
                    <a:pt x="86" y="169"/>
                  </a:cubicBezTo>
                  <a:cubicBezTo>
                    <a:pt x="86" y="169"/>
                    <a:pt x="86" y="169"/>
                    <a:pt x="85" y="169"/>
                  </a:cubicBezTo>
                  <a:cubicBezTo>
                    <a:pt x="85" y="169"/>
                    <a:pt x="85" y="169"/>
                    <a:pt x="85" y="169"/>
                  </a:cubicBezTo>
                  <a:cubicBezTo>
                    <a:pt x="85" y="169"/>
                    <a:pt x="85" y="169"/>
                    <a:pt x="85" y="169"/>
                  </a:cubicBezTo>
                  <a:cubicBezTo>
                    <a:pt x="85" y="169"/>
                    <a:pt x="85" y="168"/>
                    <a:pt x="84" y="168"/>
                  </a:cubicBezTo>
                  <a:cubicBezTo>
                    <a:pt x="84" y="169"/>
                    <a:pt x="84" y="169"/>
                    <a:pt x="84" y="169"/>
                  </a:cubicBezTo>
                  <a:cubicBezTo>
                    <a:pt x="84" y="169"/>
                    <a:pt x="84" y="169"/>
                    <a:pt x="84" y="168"/>
                  </a:cubicBezTo>
                  <a:cubicBezTo>
                    <a:pt x="84" y="168"/>
                    <a:pt x="84" y="168"/>
                    <a:pt x="84" y="168"/>
                  </a:cubicBezTo>
                  <a:cubicBezTo>
                    <a:pt x="84" y="167"/>
                    <a:pt x="83" y="167"/>
                    <a:pt x="83" y="167"/>
                  </a:cubicBezTo>
                  <a:cubicBezTo>
                    <a:pt x="83" y="166"/>
                    <a:pt x="83" y="166"/>
                    <a:pt x="83" y="166"/>
                  </a:cubicBezTo>
                  <a:cubicBezTo>
                    <a:pt x="84" y="166"/>
                    <a:pt x="84" y="166"/>
                    <a:pt x="84" y="166"/>
                  </a:cubicBezTo>
                  <a:cubicBezTo>
                    <a:pt x="85" y="166"/>
                    <a:pt x="86" y="167"/>
                    <a:pt x="86" y="166"/>
                  </a:cubicBezTo>
                  <a:cubicBezTo>
                    <a:pt x="86" y="166"/>
                    <a:pt x="86" y="166"/>
                    <a:pt x="86" y="166"/>
                  </a:cubicBezTo>
                  <a:cubicBezTo>
                    <a:pt x="86" y="166"/>
                    <a:pt x="86" y="166"/>
                    <a:pt x="85" y="165"/>
                  </a:cubicBezTo>
                  <a:cubicBezTo>
                    <a:pt x="84" y="165"/>
                    <a:pt x="84" y="166"/>
                    <a:pt x="83" y="166"/>
                  </a:cubicBezTo>
                  <a:cubicBezTo>
                    <a:pt x="83" y="165"/>
                    <a:pt x="82" y="165"/>
                    <a:pt x="82" y="165"/>
                  </a:cubicBezTo>
                  <a:cubicBezTo>
                    <a:pt x="82" y="165"/>
                    <a:pt x="82" y="165"/>
                    <a:pt x="82" y="164"/>
                  </a:cubicBezTo>
                  <a:cubicBezTo>
                    <a:pt x="82" y="164"/>
                    <a:pt x="83" y="164"/>
                    <a:pt x="83" y="164"/>
                  </a:cubicBezTo>
                  <a:cubicBezTo>
                    <a:pt x="83" y="164"/>
                    <a:pt x="83" y="164"/>
                    <a:pt x="83" y="164"/>
                  </a:cubicBezTo>
                  <a:cubicBezTo>
                    <a:pt x="83" y="164"/>
                    <a:pt x="83" y="164"/>
                    <a:pt x="83" y="164"/>
                  </a:cubicBezTo>
                  <a:cubicBezTo>
                    <a:pt x="82" y="164"/>
                    <a:pt x="81" y="164"/>
                    <a:pt x="81" y="163"/>
                  </a:cubicBezTo>
                  <a:cubicBezTo>
                    <a:pt x="81" y="163"/>
                    <a:pt x="81" y="163"/>
                    <a:pt x="81" y="162"/>
                  </a:cubicBezTo>
                  <a:cubicBezTo>
                    <a:pt x="81" y="162"/>
                    <a:pt x="80" y="162"/>
                    <a:pt x="80" y="161"/>
                  </a:cubicBezTo>
                  <a:cubicBezTo>
                    <a:pt x="80" y="161"/>
                    <a:pt x="80" y="161"/>
                    <a:pt x="80" y="161"/>
                  </a:cubicBezTo>
                  <a:cubicBezTo>
                    <a:pt x="80" y="161"/>
                    <a:pt x="80" y="161"/>
                    <a:pt x="80" y="161"/>
                  </a:cubicBezTo>
                  <a:cubicBezTo>
                    <a:pt x="80" y="161"/>
                    <a:pt x="80" y="160"/>
                    <a:pt x="80" y="160"/>
                  </a:cubicBezTo>
                  <a:cubicBezTo>
                    <a:pt x="80" y="160"/>
                    <a:pt x="80" y="159"/>
                    <a:pt x="80" y="159"/>
                  </a:cubicBezTo>
                  <a:cubicBezTo>
                    <a:pt x="80" y="159"/>
                    <a:pt x="80" y="159"/>
                    <a:pt x="80" y="158"/>
                  </a:cubicBezTo>
                  <a:cubicBezTo>
                    <a:pt x="80" y="158"/>
                    <a:pt x="80" y="158"/>
                    <a:pt x="79" y="158"/>
                  </a:cubicBezTo>
                  <a:cubicBezTo>
                    <a:pt x="79" y="158"/>
                    <a:pt x="79" y="157"/>
                    <a:pt x="79" y="157"/>
                  </a:cubicBezTo>
                  <a:cubicBezTo>
                    <a:pt x="78" y="157"/>
                    <a:pt x="77" y="156"/>
                    <a:pt x="76" y="156"/>
                  </a:cubicBezTo>
                  <a:cubicBezTo>
                    <a:pt x="76" y="155"/>
                    <a:pt x="76" y="155"/>
                    <a:pt x="75" y="155"/>
                  </a:cubicBezTo>
                  <a:cubicBezTo>
                    <a:pt x="75" y="155"/>
                    <a:pt x="74" y="154"/>
                    <a:pt x="74" y="154"/>
                  </a:cubicBezTo>
                  <a:cubicBezTo>
                    <a:pt x="74" y="154"/>
                    <a:pt x="74" y="155"/>
                    <a:pt x="74" y="155"/>
                  </a:cubicBezTo>
                  <a:cubicBezTo>
                    <a:pt x="73" y="154"/>
                    <a:pt x="72" y="154"/>
                    <a:pt x="72" y="153"/>
                  </a:cubicBezTo>
                  <a:cubicBezTo>
                    <a:pt x="72" y="153"/>
                    <a:pt x="72" y="153"/>
                    <a:pt x="72" y="153"/>
                  </a:cubicBezTo>
                  <a:cubicBezTo>
                    <a:pt x="72" y="153"/>
                    <a:pt x="72" y="153"/>
                    <a:pt x="73" y="153"/>
                  </a:cubicBezTo>
                  <a:cubicBezTo>
                    <a:pt x="71" y="152"/>
                    <a:pt x="72" y="151"/>
                    <a:pt x="71" y="150"/>
                  </a:cubicBezTo>
                  <a:cubicBezTo>
                    <a:pt x="70" y="151"/>
                    <a:pt x="70" y="151"/>
                    <a:pt x="70" y="151"/>
                  </a:cubicBezTo>
                  <a:cubicBezTo>
                    <a:pt x="70" y="151"/>
                    <a:pt x="70" y="152"/>
                    <a:pt x="70" y="152"/>
                  </a:cubicBezTo>
                  <a:cubicBezTo>
                    <a:pt x="70" y="151"/>
                    <a:pt x="69" y="151"/>
                    <a:pt x="69" y="150"/>
                  </a:cubicBezTo>
                  <a:cubicBezTo>
                    <a:pt x="69" y="150"/>
                    <a:pt x="69" y="150"/>
                    <a:pt x="70" y="150"/>
                  </a:cubicBezTo>
                  <a:cubicBezTo>
                    <a:pt x="69" y="150"/>
                    <a:pt x="69" y="150"/>
                    <a:pt x="69" y="150"/>
                  </a:cubicBezTo>
                  <a:cubicBezTo>
                    <a:pt x="69" y="150"/>
                    <a:pt x="69" y="150"/>
                    <a:pt x="68" y="150"/>
                  </a:cubicBezTo>
                  <a:cubicBezTo>
                    <a:pt x="68" y="150"/>
                    <a:pt x="68" y="150"/>
                    <a:pt x="68" y="150"/>
                  </a:cubicBezTo>
                  <a:cubicBezTo>
                    <a:pt x="68" y="150"/>
                    <a:pt x="67" y="150"/>
                    <a:pt x="67" y="150"/>
                  </a:cubicBezTo>
                  <a:cubicBezTo>
                    <a:pt x="67" y="150"/>
                    <a:pt x="67" y="151"/>
                    <a:pt x="67" y="151"/>
                  </a:cubicBezTo>
                  <a:cubicBezTo>
                    <a:pt x="67" y="151"/>
                    <a:pt x="67" y="151"/>
                    <a:pt x="67" y="151"/>
                  </a:cubicBezTo>
                  <a:cubicBezTo>
                    <a:pt x="67" y="151"/>
                    <a:pt x="67" y="151"/>
                    <a:pt x="67" y="151"/>
                  </a:cubicBezTo>
                  <a:cubicBezTo>
                    <a:pt x="67" y="152"/>
                    <a:pt x="67" y="152"/>
                    <a:pt x="67" y="152"/>
                  </a:cubicBezTo>
                  <a:cubicBezTo>
                    <a:pt x="67" y="153"/>
                    <a:pt x="68" y="153"/>
                    <a:pt x="69" y="154"/>
                  </a:cubicBezTo>
                  <a:cubicBezTo>
                    <a:pt x="69" y="154"/>
                    <a:pt x="69" y="154"/>
                    <a:pt x="69" y="154"/>
                  </a:cubicBezTo>
                  <a:cubicBezTo>
                    <a:pt x="70" y="155"/>
                    <a:pt x="70" y="155"/>
                    <a:pt x="70" y="156"/>
                  </a:cubicBezTo>
                  <a:cubicBezTo>
                    <a:pt x="70" y="156"/>
                    <a:pt x="71" y="157"/>
                    <a:pt x="71" y="158"/>
                  </a:cubicBezTo>
                  <a:cubicBezTo>
                    <a:pt x="72" y="158"/>
                    <a:pt x="74" y="158"/>
                    <a:pt x="74" y="158"/>
                  </a:cubicBezTo>
                  <a:cubicBezTo>
                    <a:pt x="74" y="158"/>
                    <a:pt x="74" y="158"/>
                    <a:pt x="74" y="158"/>
                  </a:cubicBezTo>
                  <a:cubicBezTo>
                    <a:pt x="74" y="158"/>
                    <a:pt x="74" y="159"/>
                    <a:pt x="73" y="159"/>
                  </a:cubicBezTo>
                  <a:cubicBezTo>
                    <a:pt x="73" y="159"/>
                    <a:pt x="73" y="159"/>
                    <a:pt x="74" y="159"/>
                  </a:cubicBezTo>
                  <a:cubicBezTo>
                    <a:pt x="75" y="160"/>
                    <a:pt x="77" y="161"/>
                    <a:pt x="78" y="162"/>
                  </a:cubicBezTo>
                  <a:cubicBezTo>
                    <a:pt x="78" y="162"/>
                    <a:pt x="78" y="162"/>
                    <a:pt x="78" y="163"/>
                  </a:cubicBezTo>
                  <a:cubicBezTo>
                    <a:pt x="78" y="162"/>
                    <a:pt x="77" y="162"/>
                    <a:pt x="77" y="162"/>
                  </a:cubicBezTo>
                  <a:cubicBezTo>
                    <a:pt x="77" y="162"/>
                    <a:pt x="77" y="162"/>
                    <a:pt x="77" y="162"/>
                  </a:cubicBezTo>
                  <a:cubicBezTo>
                    <a:pt x="77" y="161"/>
                    <a:pt x="76" y="162"/>
                    <a:pt x="76" y="161"/>
                  </a:cubicBezTo>
                  <a:cubicBezTo>
                    <a:pt x="75" y="161"/>
                    <a:pt x="75" y="162"/>
                    <a:pt x="75" y="163"/>
                  </a:cubicBezTo>
                  <a:cubicBezTo>
                    <a:pt x="75" y="163"/>
                    <a:pt x="75" y="163"/>
                    <a:pt x="76" y="163"/>
                  </a:cubicBezTo>
                  <a:cubicBezTo>
                    <a:pt x="76" y="164"/>
                    <a:pt x="76" y="164"/>
                    <a:pt x="76" y="164"/>
                  </a:cubicBezTo>
                  <a:cubicBezTo>
                    <a:pt x="76" y="164"/>
                    <a:pt x="76" y="164"/>
                    <a:pt x="76" y="164"/>
                  </a:cubicBezTo>
                  <a:cubicBezTo>
                    <a:pt x="75" y="164"/>
                    <a:pt x="75" y="165"/>
                    <a:pt x="75" y="165"/>
                  </a:cubicBezTo>
                  <a:cubicBezTo>
                    <a:pt x="75" y="165"/>
                    <a:pt x="75" y="165"/>
                    <a:pt x="75" y="165"/>
                  </a:cubicBezTo>
                  <a:cubicBezTo>
                    <a:pt x="74" y="166"/>
                    <a:pt x="74" y="166"/>
                    <a:pt x="74" y="166"/>
                  </a:cubicBezTo>
                  <a:cubicBezTo>
                    <a:pt x="73" y="166"/>
                    <a:pt x="73" y="166"/>
                    <a:pt x="73" y="166"/>
                  </a:cubicBezTo>
                  <a:cubicBezTo>
                    <a:pt x="73" y="166"/>
                    <a:pt x="73" y="166"/>
                    <a:pt x="73" y="166"/>
                  </a:cubicBezTo>
                  <a:cubicBezTo>
                    <a:pt x="73" y="166"/>
                    <a:pt x="73" y="166"/>
                    <a:pt x="73" y="166"/>
                  </a:cubicBezTo>
                  <a:cubicBezTo>
                    <a:pt x="73" y="166"/>
                    <a:pt x="73" y="165"/>
                    <a:pt x="73" y="165"/>
                  </a:cubicBezTo>
                  <a:cubicBezTo>
                    <a:pt x="73" y="165"/>
                    <a:pt x="73" y="165"/>
                    <a:pt x="73" y="165"/>
                  </a:cubicBezTo>
                  <a:cubicBezTo>
                    <a:pt x="74" y="165"/>
                    <a:pt x="74" y="165"/>
                    <a:pt x="74" y="165"/>
                  </a:cubicBezTo>
                  <a:cubicBezTo>
                    <a:pt x="74" y="165"/>
                    <a:pt x="74" y="165"/>
                    <a:pt x="74" y="165"/>
                  </a:cubicBezTo>
                  <a:cubicBezTo>
                    <a:pt x="74" y="165"/>
                    <a:pt x="73" y="162"/>
                    <a:pt x="73" y="162"/>
                  </a:cubicBezTo>
                  <a:cubicBezTo>
                    <a:pt x="73" y="162"/>
                    <a:pt x="73" y="162"/>
                    <a:pt x="72" y="162"/>
                  </a:cubicBezTo>
                  <a:cubicBezTo>
                    <a:pt x="72" y="162"/>
                    <a:pt x="72" y="162"/>
                    <a:pt x="72" y="162"/>
                  </a:cubicBezTo>
                  <a:cubicBezTo>
                    <a:pt x="72" y="161"/>
                    <a:pt x="72" y="161"/>
                    <a:pt x="72" y="161"/>
                  </a:cubicBezTo>
                  <a:cubicBezTo>
                    <a:pt x="72" y="161"/>
                    <a:pt x="71" y="161"/>
                    <a:pt x="71" y="161"/>
                  </a:cubicBezTo>
                  <a:cubicBezTo>
                    <a:pt x="71" y="161"/>
                    <a:pt x="71" y="161"/>
                    <a:pt x="71" y="161"/>
                  </a:cubicBezTo>
                  <a:cubicBezTo>
                    <a:pt x="71" y="161"/>
                    <a:pt x="71" y="161"/>
                    <a:pt x="71" y="161"/>
                  </a:cubicBezTo>
                  <a:cubicBezTo>
                    <a:pt x="71" y="161"/>
                    <a:pt x="71" y="161"/>
                    <a:pt x="71" y="161"/>
                  </a:cubicBezTo>
                  <a:cubicBezTo>
                    <a:pt x="71" y="160"/>
                    <a:pt x="71" y="160"/>
                    <a:pt x="71" y="160"/>
                  </a:cubicBezTo>
                  <a:cubicBezTo>
                    <a:pt x="71" y="160"/>
                    <a:pt x="71" y="160"/>
                    <a:pt x="71" y="160"/>
                  </a:cubicBezTo>
                  <a:cubicBezTo>
                    <a:pt x="70" y="160"/>
                    <a:pt x="70" y="160"/>
                    <a:pt x="70" y="160"/>
                  </a:cubicBezTo>
                  <a:cubicBezTo>
                    <a:pt x="70" y="159"/>
                    <a:pt x="69" y="159"/>
                    <a:pt x="68" y="159"/>
                  </a:cubicBezTo>
                  <a:cubicBezTo>
                    <a:pt x="67" y="158"/>
                    <a:pt x="66" y="157"/>
                    <a:pt x="65" y="157"/>
                  </a:cubicBezTo>
                  <a:cubicBezTo>
                    <a:pt x="63" y="156"/>
                    <a:pt x="64" y="154"/>
                    <a:pt x="62" y="153"/>
                  </a:cubicBezTo>
                  <a:cubicBezTo>
                    <a:pt x="61" y="152"/>
                    <a:pt x="60" y="152"/>
                    <a:pt x="59" y="153"/>
                  </a:cubicBezTo>
                  <a:cubicBezTo>
                    <a:pt x="59" y="153"/>
                    <a:pt x="59" y="153"/>
                    <a:pt x="59" y="153"/>
                  </a:cubicBezTo>
                  <a:cubicBezTo>
                    <a:pt x="59" y="154"/>
                    <a:pt x="58" y="154"/>
                    <a:pt x="58" y="154"/>
                  </a:cubicBezTo>
                  <a:cubicBezTo>
                    <a:pt x="57" y="154"/>
                    <a:pt x="57" y="155"/>
                    <a:pt x="55" y="156"/>
                  </a:cubicBezTo>
                  <a:cubicBezTo>
                    <a:pt x="54" y="156"/>
                    <a:pt x="54" y="155"/>
                    <a:pt x="54" y="155"/>
                  </a:cubicBezTo>
                  <a:cubicBezTo>
                    <a:pt x="53" y="155"/>
                    <a:pt x="53" y="155"/>
                    <a:pt x="53" y="155"/>
                  </a:cubicBezTo>
                  <a:cubicBezTo>
                    <a:pt x="52" y="155"/>
                    <a:pt x="52" y="154"/>
                    <a:pt x="51" y="155"/>
                  </a:cubicBezTo>
                  <a:cubicBezTo>
                    <a:pt x="49" y="156"/>
                    <a:pt x="51" y="157"/>
                    <a:pt x="50" y="158"/>
                  </a:cubicBezTo>
                  <a:cubicBezTo>
                    <a:pt x="50" y="158"/>
                    <a:pt x="49" y="158"/>
                    <a:pt x="49" y="159"/>
                  </a:cubicBezTo>
                  <a:cubicBezTo>
                    <a:pt x="48" y="159"/>
                    <a:pt x="48" y="159"/>
                    <a:pt x="48" y="159"/>
                  </a:cubicBezTo>
                  <a:cubicBezTo>
                    <a:pt x="48" y="160"/>
                    <a:pt x="46" y="159"/>
                    <a:pt x="46" y="160"/>
                  </a:cubicBezTo>
                  <a:cubicBezTo>
                    <a:pt x="46" y="160"/>
                    <a:pt x="46" y="160"/>
                    <a:pt x="46" y="161"/>
                  </a:cubicBezTo>
                  <a:cubicBezTo>
                    <a:pt x="46" y="161"/>
                    <a:pt x="46" y="161"/>
                    <a:pt x="46" y="161"/>
                  </a:cubicBezTo>
                  <a:cubicBezTo>
                    <a:pt x="45" y="161"/>
                    <a:pt x="44" y="162"/>
                    <a:pt x="44" y="163"/>
                  </a:cubicBezTo>
                  <a:cubicBezTo>
                    <a:pt x="44" y="164"/>
                    <a:pt x="44" y="164"/>
                    <a:pt x="44" y="164"/>
                  </a:cubicBezTo>
                  <a:cubicBezTo>
                    <a:pt x="44" y="164"/>
                    <a:pt x="45" y="165"/>
                    <a:pt x="45" y="165"/>
                  </a:cubicBezTo>
                  <a:cubicBezTo>
                    <a:pt x="45" y="165"/>
                    <a:pt x="45" y="165"/>
                    <a:pt x="45" y="165"/>
                  </a:cubicBezTo>
                  <a:cubicBezTo>
                    <a:pt x="44" y="165"/>
                    <a:pt x="43" y="166"/>
                    <a:pt x="43" y="167"/>
                  </a:cubicBezTo>
                  <a:cubicBezTo>
                    <a:pt x="43" y="167"/>
                    <a:pt x="43" y="167"/>
                    <a:pt x="43" y="167"/>
                  </a:cubicBezTo>
                  <a:cubicBezTo>
                    <a:pt x="42" y="167"/>
                    <a:pt x="42" y="167"/>
                    <a:pt x="41" y="168"/>
                  </a:cubicBezTo>
                  <a:cubicBezTo>
                    <a:pt x="41" y="168"/>
                    <a:pt x="41" y="169"/>
                    <a:pt x="41" y="169"/>
                  </a:cubicBezTo>
                  <a:cubicBezTo>
                    <a:pt x="40" y="169"/>
                    <a:pt x="40" y="169"/>
                    <a:pt x="40" y="169"/>
                  </a:cubicBezTo>
                  <a:cubicBezTo>
                    <a:pt x="40" y="169"/>
                    <a:pt x="40" y="169"/>
                    <a:pt x="40" y="169"/>
                  </a:cubicBezTo>
                  <a:cubicBezTo>
                    <a:pt x="39" y="169"/>
                    <a:pt x="37" y="169"/>
                    <a:pt x="36" y="169"/>
                  </a:cubicBezTo>
                  <a:cubicBezTo>
                    <a:pt x="36" y="169"/>
                    <a:pt x="36" y="169"/>
                    <a:pt x="36" y="169"/>
                  </a:cubicBezTo>
                  <a:cubicBezTo>
                    <a:pt x="35" y="170"/>
                    <a:pt x="35" y="170"/>
                    <a:pt x="35" y="170"/>
                  </a:cubicBezTo>
                  <a:cubicBezTo>
                    <a:pt x="35" y="170"/>
                    <a:pt x="35" y="170"/>
                    <a:pt x="35" y="170"/>
                  </a:cubicBezTo>
                  <a:cubicBezTo>
                    <a:pt x="35" y="170"/>
                    <a:pt x="35" y="170"/>
                    <a:pt x="35" y="170"/>
                  </a:cubicBezTo>
                  <a:cubicBezTo>
                    <a:pt x="35" y="170"/>
                    <a:pt x="35" y="170"/>
                    <a:pt x="35" y="170"/>
                  </a:cubicBezTo>
                  <a:cubicBezTo>
                    <a:pt x="35" y="170"/>
                    <a:pt x="35" y="170"/>
                    <a:pt x="35" y="170"/>
                  </a:cubicBezTo>
                  <a:cubicBezTo>
                    <a:pt x="34" y="171"/>
                    <a:pt x="33" y="170"/>
                    <a:pt x="33" y="169"/>
                  </a:cubicBezTo>
                  <a:cubicBezTo>
                    <a:pt x="33" y="169"/>
                    <a:pt x="33" y="169"/>
                    <a:pt x="33" y="169"/>
                  </a:cubicBezTo>
                  <a:cubicBezTo>
                    <a:pt x="33" y="168"/>
                    <a:pt x="32" y="168"/>
                    <a:pt x="31" y="168"/>
                  </a:cubicBezTo>
                  <a:cubicBezTo>
                    <a:pt x="31" y="168"/>
                    <a:pt x="31" y="168"/>
                    <a:pt x="30" y="168"/>
                  </a:cubicBezTo>
                  <a:cubicBezTo>
                    <a:pt x="30" y="168"/>
                    <a:pt x="30" y="168"/>
                    <a:pt x="30" y="168"/>
                  </a:cubicBezTo>
                  <a:cubicBezTo>
                    <a:pt x="29" y="168"/>
                    <a:pt x="29" y="168"/>
                    <a:pt x="28" y="168"/>
                  </a:cubicBezTo>
                  <a:cubicBezTo>
                    <a:pt x="28" y="168"/>
                    <a:pt x="28" y="168"/>
                    <a:pt x="28" y="168"/>
                  </a:cubicBezTo>
                  <a:cubicBezTo>
                    <a:pt x="28" y="168"/>
                    <a:pt x="28" y="168"/>
                    <a:pt x="29" y="167"/>
                  </a:cubicBezTo>
                  <a:cubicBezTo>
                    <a:pt x="29" y="167"/>
                    <a:pt x="28" y="167"/>
                    <a:pt x="28" y="166"/>
                  </a:cubicBezTo>
                  <a:cubicBezTo>
                    <a:pt x="28" y="166"/>
                    <a:pt x="28" y="166"/>
                    <a:pt x="28" y="166"/>
                  </a:cubicBezTo>
                  <a:cubicBezTo>
                    <a:pt x="28" y="166"/>
                    <a:pt x="29" y="166"/>
                    <a:pt x="29" y="165"/>
                  </a:cubicBezTo>
                  <a:cubicBezTo>
                    <a:pt x="29" y="165"/>
                    <a:pt x="29" y="165"/>
                    <a:pt x="29" y="165"/>
                  </a:cubicBezTo>
                  <a:cubicBezTo>
                    <a:pt x="28" y="165"/>
                    <a:pt x="28" y="165"/>
                    <a:pt x="28" y="165"/>
                  </a:cubicBezTo>
                  <a:cubicBezTo>
                    <a:pt x="28" y="165"/>
                    <a:pt x="28" y="165"/>
                    <a:pt x="28" y="165"/>
                  </a:cubicBezTo>
                  <a:cubicBezTo>
                    <a:pt x="28" y="165"/>
                    <a:pt x="28" y="165"/>
                    <a:pt x="28" y="165"/>
                  </a:cubicBezTo>
                  <a:cubicBezTo>
                    <a:pt x="28" y="165"/>
                    <a:pt x="28" y="165"/>
                    <a:pt x="28" y="165"/>
                  </a:cubicBezTo>
                  <a:cubicBezTo>
                    <a:pt x="28" y="165"/>
                    <a:pt x="28" y="165"/>
                    <a:pt x="28" y="164"/>
                  </a:cubicBezTo>
                  <a:cubicBezTo>
                    <a:pt x="28" y="164"/>
                    <a:pt x="28" y="164"/>
                    <a:pt x="28" y="164"/>
                  </a:cubicBezTo>
                  <a:cubicBezTo>
                    <a:pt x="28" y="165"/>
                    <a:pt x="28" y="165"/>
                    <a:pt x="28" y="165"/>
                  </a:cubicBezTo>
                  <a:cubicBezTo>
                    <a:pt x="27" y="165"/>
                    <a:pt x="27" y="165"/>
                    <a:pt x="27" y="165"/>
                  </a:cubicBezTo>
                  <a:cubicBezTo>
                    <a:pt x="27" y="164"/>
                    <a:pt x="28" y="164"/>
                    <a:pt x="27" y="163"/>
                  </a:cubicBezTo>
                  <a:cubicBezTo>
                    <a:pt x="28" y="163"/>
                    <a:pt x="29" y="159"/>
                    <a:pt x="28" y="158"/>
                  </a:cubicBezTo>
                  <a:cubicBezTo>
                    <a:pt x="28" y="158"/>
                    <a:pt x="29" y="157"/>
                    <a:pt x="29" y="157"/>
                  </a:cubicBezTo>
                  <a:cubicBezTo>
                    <a:pt x="29" y="156"/>
                    <a:pt x="28" y="156"/>
                    <a:pt x="28" y="156"/>
                  </a:cubicBezTo>
                  <a:cubicBezTo>
                    <a:pt x="28" y="156"/>
                    <a:pt x="28" y="155"/>
                    <a:pt x="28" y="155"/>
                  </a:cubicBezTo>
                  <a:cubicBezTo>
                    <a:pt x="29" y="155"/>
                    <a:pt x="29" y="155"/>
                    <a:pt x="29" y="155"/>
                  </a:cubicBezTo>
                  <a:cubicBezTo>
                    <a:pt x="29" y="155"/>
                    <a:pt x="29" y="155"/>
                    <a:pt x="30" y="155"/>
                  </a:cubicBezTo>
                  <a:cubicBezTo>
                    <a:pt x="30" y="155"/>
                    <a:pt x="30" y="154"/>
                    <a:pt x="30" y="154"/>
                  </a:cubicBezTo>
                  <a:cubicBezTo>
                    <a:pt x="31" y="154"/>
                    <a:pt x="31" y="154"/>
                    <a:pt x="32" y="154"/>
                  </a:cubicBezTo>
                  <a:cubicBezTo>
                    <a:pt x="33" y="155"/>
                    <a:pt x="33" y="154"/>
                    <a:pt x="34" y="154"/>
                  </a:cubicBezTo>
                  <a:cubicBezTo>
                    <a:pt x="34" y="154"/>
                    <a:pt x="35" y="154"/>
                    <a:pt x="36" y="154"/>
                  </a:cubicBezTo>
                  <a:cubicBezTo>
                    <a:pt x="37" y="155"/>
                    <a:pt x="39" y="155"/>
                    <a:pt x="39" y="154"/>
                  </a:cubicBezTo>
                  <a:cubicBezTo>
                    <a:pt x="40" y="155"/>
                    <a:pt x="40" y="155"/>
                    <a:pt x="41" y="155"/>
                  </a:cubicBezTo>
                  <a:cubicBezTo>
                    <a:pt x="42" y="154"/>
                    <a:pt x="42" y="153"/>
                    <a:pt x="42" y="152"/>
                  </a:cubicBezTo>
                  <a:cubicBezTo>
                    <a:pt x="42" y="152"/>
                    <a:pt x="42" y="152"/>
                    <a:pt x="43" y="152"/>
                  </a:cubicBezTo>
                  <a:cubicBezTo>
                    <a:pt x="42" y="152"/>
                    <a:pt x="42" y="152"/>
                    <a:pt x="42" y="152"/>
                  </a:cubicBezTo>
                  <a:cubicBezTo>
                    <a:pt x="42" y="152"/>
                    <a:pt x="42" y="152"/>
                    <a:pt x="42" y="152"/>
                  </a:cubicBezTo>
                  <a:cubicBezTo>
                    <a:pt x="42" y="151"/>
                    <a:pt x="42" y="150"/>
                    <a:pt x="42" y="150"/>
                  </a:cubicBezTo>
                  <a:cubicBezTo>
                    <a:pt x="43" y="150"/>
                    <a:pt x="43" y="150"/>
                    <a:pt x="43" y="150"/>
                  </a:cubicBezTo>
                  <a:cubicBezTo>
                    <a:pt x="43" y="150"/>
                    <a:pt x="43" y="151"/>
                    <a:pt x="43" y="151"/>
                  </a:cubicBezTo>
                  <a:cubicBezTo>
                    <a:pt x="43" y="150"/>
                    <a:pt x="43" y="150"/>
                    <a:pt x="42" y="150"/>
                  </a:cubicBezTo>
                  <a:cubicBezTo>
                    <a:pt x="42" y="149"/>
                    <a:pt x="43" y="149"/>
                    <a:pt x="43" y="149"/>
                  </a:cubicBezTo>
                  <a:cubicBezTo>
                    <a:pt x="42" y="148"/>
                    <a:pt x="42" y="148"/>
                    <a:pt x="41" y="148"/>
                  </a:cubicBezTo>
                  <a:cubicBezTo>
                    <a:pt x="41" y="148"/>
                    <a:pt x="41" y="147"/>
                    <a:pt x="41" y="147"/>
                  </a:cubicBezTo>
                  <a:cubicBezTo>
                    <a:pt x="41" y="147"/>
                    <a:pt x="41" y="147"/>
                    <a:pt x="41" y="146"/>
                  </a:cubicBezTo>
                  <a:cubicBezTo>
                    <a:pt x="41" y="146"/>
                    <a:pt x="40" y="146"/>
                    <a:pt x="40" y="146"/>
                  </a:cubicBezTo>
                  <a:cubicBezTo>
                    <a:pt x="40" y="146"/>
                    <a:pt x="40" y="146"/>
                    <a:pt x="40" y="145"/>
                  </a:cubicBezTo>
                  <a:cubicBezTo>
                    <a:pt x="40" y="145"/>
                    <a:pt x="40" y="145"/>
                    <a:pt x="40" y="145"/>
                  </a:cubicBezTo>
                  <a:cubicBezTo>
                    <a:pt x="40" y="145"/>
                    <a:pt x="40" y="145"/>
                    <a:pt x="39" y="145"/>
                  </a:cubicBezTo>
                  <a:cubicBezTo>
                    <a:pt x="39" y="145"/>
                    <a:pt x="38" y="145"/>
                    <a:pt x="37" y="145"/>
                  </a:cubicBezTo>
                  <a:cubicBezTo>
                    <a:pt x="37" y="145"/>
                    <a:pt x="37" y="145"/>
                    <a:pt x="37" y="144"/>
                  </a:cubicBezTo>
                  <a:cubicBezTo>
                    <a:pt x="36" y="144"/>
                    <a:pt x="36" y="144"/>
                    <a:pt x="36" y="144"/>
                  </a:cubicBezTo>
                  <a:cubicBezTo>
                    <a:pt x="36" y="144"/>
                    <a:pt x="36" y="144"/>
                    <a:pt x="37" y="144"/>
                  </a:cubicBezTo>
                  <a:cubicBezTo>
                    <a:pt x="37" y="144"/>
                    <a:pt x="37" y="144"/>
                    <a:pt x="37" y="144"/>
                  </a:cubicBezTo>
                  <a:cubicBezTo>
                    <a:pt x="37" y="144"/>
                    <a:pt x="37" y="144"/>
                    <a:pt x="37" y="144"/>
                  </a:cubicBezTo>
                  <a:cubicBezTo>
                    <a:pt x="37" y="144"/>
                    <a:pt x="36" y="144"/>
                    <a:pt x="36" y="144"/>
                  </a:cubicBezTo>
                  <a:cubicBezTo>
                    <a:pt x="37" y="144"/>
                    <a:pt x="37" y="144"/>
                    <a:pt x="37" y="143"/>
                  </a:cubicBezTo>
                  <a:cubicBezTo>
                    <a:pt x="36" y="143"/>
                    <a:pt x="36" y="143"/>
                    <a:pt x="36" y="143"/>
                  </a:cubicBezTo>
                  <a:cubicBezTo>
                    <a:pt x="36" y="143"/>
                    <a:pt x="36" y="143"/>
                    <a:pt x="36" y="143"/>
                  </a:cubicBezTo>
                  <a:cubicBezTo>
                    <a:pt x="36" y="143"/>
                    <a:pt x="37" y="143"/>
                    <a:pt x="37" y="143"/>
                  </a:cubicBezTo>
                  <a:cubicBezTo>
                    <a:pt x="37" y="143"/>
                    <a:pt x="37" y="143"/>
                    <a:pt x="37" y="143"/>
                  </a:cubicBezTo>
                  <a:cubicBezTo>
                    <a:pt x="37" y="143"/>
                    <a:pt x="37" y="143"/>
                    <a:pt x="37" y="143"/>
                  </a:cubicBezTo>
                  <a:cubicBezTo>
                    <a:pt x="37" y="143"/>
                    <a:pt x="37" y="143"/>
                    <a:pt x="37" y="143"/>
                  </a:cubicBezTo>
                  <a:cubicBezTo>
                    <a:pt x="37" y="143"/>
                    <a:pt x="38" y="143"/>
                    <a:pt x="38" y="143"/>
                  </a:cubicBezTo>
                  <a:cubicBezTo>
                    <a:pt x="38" y="143"/>
                    <a:pt x="38" y="142"/>
                    <a:pt x="38" y="142"/>
                  </a:cubicBezTo>
                  <a:cubicBezTo>
                    <a:pt x="38" y="142"/>
                    <a:pt x="39" y="142"/>
                    <a:pt x="39" y="142"/>
                  </a:cubicBezTo>
                  <a:cubicBezTo>
                    <a:pt x="39" y="142"/>
                    <a:pt x="39" y="143"/>
                    <a:pt x="39" y="143"/>
                  </a:cubicBezTo>
                  <a:cubicBezTo>
                    <a:pt x="40" y="143"/>
                    <a:pt x="41" y="143"/>
                    <a:pt x="41" y="143"/>
                  </a:cubicBezTo>
                  <a:cubicBezTo>
                    <a:pt x="41" y="143"/>
                    <a:pt x="41" y="143"/>
                    <a:pt x="41" y="143"/>
                  </a:cubicBezTo>
                  <a:cubicBezTo>
                    <a:pt x="41" y="143"/>
                    <a:pt x="42" y="143"/>
                    <a:pt x="42" y="143"/>
                  </a:cubicBezTo>
                  <a:cubicBezTo>
                    <a:pt x="42" y="142"/>
                    <a:pt x="42" y="142"/>
                    <a:pt x="42" y="141"/>
                  </a:cubicBezTo>
                  <a:cubicBezTo>
                    <a:pt x="41" y="141"/>
                    <a:pt x="41" y="141"/>
                    <a:pt x="41" y="140"/>
                  </a:cubicBezTo>
                  <a:cubicBezTo>
                    <a:pt x="42" y="140"/>
                    <a:pt x="42" y="140"/>
                    <a:pt x="42" y="140"/>
                  </a:cubicBezTo>
                  <a:cubicBezTo>
                    <a:pt x="42" y="141"/>
                    <a:pt x="42" y="141"/>
                    <a:pt x="42" y="141"/>
                  </a:cubicBezTo>
                  <a:cubicBezTo>
                    <a:pt x="43" y="141"/>
                    <a:pt x="44" y="142"/>
                    <a:pt x="45" y="141"/>
                  </a:cubicBezTo>
                  <a:cubicBezTo>
                    <a:pt x="45" y="141"/>
                    <a:pt x="45" y="141"/>
                    <a:pt x="45" y="141"/>
                  </a:cubicBezTo>
                  <a:cubicBezTo>
                    <a:pt x="45" y="141"/>
                    <a:pt x="45" y="141"/>
                    <a:pt x="45" y="141"/>
                  </a:cubicBezTo>
                  <a:cubicBezTo>
                    <a:pt x="45" y="140"/>
                    <a:pt x="46" y="140"/>
                    <a:pt x="47" y="140"/>
                  </a:cubicBezTo>
                  <a:cubicBezTo>
                    <a:pt x="48" y="139"/>
                    <a:pt x="47" y="138"/>
                    <a:pt x="47" y="138"/>
                  </a:cubicBezTo>
                  <a:cubicBezTo>
                    <a:pt x="48" y="137"/>
                    <a:pt x="48" y="137"/>
                    <a:pt x="48" y="137"/>
                  </a:cubicBezTo>
                  <a:cubicBezTo>
                    <a:pt x="49" y="137"/>
                    <a:pt x="49" y="137"/>
                    <a:pt x="49" y="137"/>
                  </a:cubicBezTo>
                  <a:cubicBezTo>
                    <a:pt x="49" y="137"/>
                    <a:pt x="50" y="137"/>
                    <a:pt x="50" y="136"/>
                  </a:cubicBezTo>
                  <a:cubicBezTo>
                    <a:pt x="51" y="136"/>
                    <a:pt x="51" y="137"/>
                    <a:pt x="51" y="136"/>
                  </a:cubicBezTo>
                  <a:cubicBezTo>
                    <a:pt x="51" y="136"/>
                    <a:pt x="51" y="136"/>
                    <a:pt x="51" y="136"/>
                  </a:cubicBezTo>
                  <a:cubicBezTo>
                    <a:pt x="51" y="135"/>
                    <a:pt x="52" y="135"/>
                    <a:pt x="52" y="135"/>
                  </a:cubicBezTo>
                  <a:cubicBezTo>
                    <a:pt x="53" y="134"/>
                    <a:pt x="53" y="133"/>
                    <a:pt x="53" y="133"/>
                  </a:cubicBezTo>
                  <a:cubicBezTo>
                    <a:pt x="53" y="133"/>
                    <a:pt x="53" y="133"/>
                    <a:pt x="54" y="133"/>
                  </a:cubicBezTo>
                  <a:cubicBezTo>
                    <a:pt x="54" y="133"/>
                    <a:pt x="54" y="133"/>
                    <a:pt x="54" y="133"/>
                  </a:cubicBezTo>
                  <a:cubicBezTo>
                    <a:pt x="54" y="133"/>
                    <a:pt x="54" y="133"/>
                    <a:pt x="54" y="133"/>
                  </a:cubicBezTo>
                  <a:cubicBezTo>
                    <a:pt x="54" y="133"/>
                    <a:pt x="54" y="133"/>
                    <a:pt x="54" y="133"/>
                  </a:cubicBezTo>
                  <a:cubicBezTo>
                    <a:pt x="54" y="134"/>
                    <a:pt x="54" y="134"/>
                    <a:pt x="54" y="134"/>
                  </a:cubicBezTo>
                  <a:cubicBezTo>
                    <a:pt x="54" y="134"/>
                    <a:pt x="54" y="134"/>
                    <a:pt x="55" y="134"/>
                  </a:cubicBezTo>
                  <a:cubicBezTo>
                    <a:pt x="55" y="134"/>
                    <a:pt x="55" y="134"/>
                    <a:pt x="55" y="134"/>
                  </a:cubicBezTo>
                  <a:cubicBezTo>
                    <a:pt x="55" y="134"/>
                    <a:pt x="55" y="133"/>
                    <a:pt x="55" y="133"/>
                  </a:cubicBezTo>
                  <a:cubicBezTo>
                    <a:pt x="55" y="133"/>
                    <a:pt x="55" y="133"/>
                    <a:pt x="55" y="133"/>
                  </a:cubicBezTo>
                  <a:cubicBezTo>
                    <a:pt x="55" y="133"/>
                    <a:pt x="54" y="133"/>
                    <a:pt x="54" y="133"/>
                  </a:cubicBezTo>
                  <a:cubicBezTo>
                    <a:pt x="54" y="132"/>
                    <a:pt x="54" y="132"/>
                    <a:pt x="54" y="132"/>
                  </a:cubicBezTo>
                  <a:cubicBezTo>
                    <a:pt x="55" y="132"/>
                    <a:pt x="56" y="131"/>
                    <a:pt x="57" y="131"/>
                  </a:cubicBezTo>
                  <a:cubicBezTo>
                    <a:pt x="57" y="132"/>
                    <a:pt x="57" y="132"/>
                    <a:pt x="57" y="132"/>
                  </a:cubicBezTo>
                  <a:cubicBezTo>
                    <a:pt x="57" y="132"/>
                    <a:pt x="57" y="132"/>
                    <a:pt x="58" y="132"/>
                  </a:cubicBezTo>
                  <a:cubicBezTo>
                    <a:pt x="58" y="132"/>
                    <a:pt x="58" y="132"/>
                    <a:pt x="58" y="132"/>
                  </a:cubicBezTo>
                  <a:cubicBezTo>
                    <a:pt x="57" y="132"/>
                    <a:pt x="57" y="132"/>
                    <a:pt x="57" y="131"/>
                  </a:cubicBezTo>
                  <a:cubicBezTo>
                    <a:pt x="57" y="131"/>
                    <a:pt x="57" y="131"/>
                    <a:pt x="57" y="131"/>
                  </a:cubicBezTo>
                  <a:cubicBezTo>
                    <a:pt x="58" y="131"/>
                    <a:pt x="58" y="131"/>
                    <a:pt x="59" y="131"/>
                  </a:cubicBezTo>
                  <a:cubicBezTo>
                    <a:pt x="59" y="131"/>
                    <a:pt x="59" y="131"/>
                    <a:pt x="59" y="131"/>
                  </a:cubicBezTo>
                  <a:cubicBezTo>
                    <a:pt x="59" y="132"/>
                    <a:pt x="59" y="132"/>
                    <a:pt x="59" y="132"/>
                  </a:cubicBezTo>
                  <a:cubicBezTo>
                    <a:pt x="59" y="132"/>
                    <a:pt x="59" y="132"/>
                    <a:pt x="59" y="132"/>
                  </a:cubicBezTo>
                  <a:cubicBezTo>
                    <a:pt x="59" y="131"/>
                    <a:pt x="59" y="131"/>
                    <a:pt x="60" y="131"/>
                  </a:cubicBezTo>
                  <a:cubicBezTo>
                    <a:pt x="59" y="131"/>
                    <a:pt x="59" y="131"/>
                    <a:pt x="59" y="131"/>
                  </a:cubicBezTo>
                  <a:cubicBezTo>
                    <a:pt x="60" y="131"/>
                    <a:pt x="60" y="131"/>
                    <a:pt x="60" y="131"/>
                  </a:cubicBezTo>
                  <a:cubicBezTo>
                    <a:pt x="60" y="131"/>
                    <a:pt x="60" y="131"/>
                    <a:pt x="60" y="130"/>
                  </a:cubicBezTo>
                  <a:cubicBezTo>
                    <a:pt x="60" y="130"/>
                    <a:pt x="61" y="131"/>
                    <a:pt x="61" y="130"/>
                  </a:cubicBezTo>
                  <a:cubicBezTo>
                    <a:pt x="61" y="130"/>
                    <a:pt x="61" y="130"/>
                    <a:pt x="61" y="130"/>
                  </a:cubicBezTo>
                  <a:cubicBezTo>
                    <a:pt x="61" y="130"/>
                    <a:pt x="61" y="130"/>
                    <a:pt x="61" y="130"/>
                  </a:cubicBezTo>
                  <a:cubicBezTo>
                    <a:pt x="61" y="130"/>
                    <a:pt x="61" y="130"/>
                    <a:pt x="61" y="130"/>
                  </a:cubicBezTo>
                  <a:cubicBezTo>
                    <a:pt x="61" y="130"/>
                    <a:pt x="61" y="130"/>
                    <a:pt x="60" y="130"/>
                  </a:cubicBezTo>
                  <a:cubicBezTo>
                    <a:pt x="61" y="129"/>
                    <a:pt x="61" y="129"/>
                    <a:pt x="61" y="129"/>
                  </a:cubicBezTo>
                  <a:cubicBezTo>
                    <a:pt x="60" y="129"/>
                    <a:pt x="60" y="129"/>
                    <a:pt x="60" y="129"/>
                  </a:cubicBezTo>
                  <a:cubicBezTo>
                    <a:pt x="60" y="129"/>
                    <a:pt x="61" y="129"/>
                    <a:pt x="61" y="129"/>
                  </a:cubicBezTo>
                  <a:cubicBezTo>
                    <a:pt x="61" y="128"/>
                    <a:pt x="60" y="128"/>
                    <a:pt x="60" y="128"/>
                  </a:cubicBezTo>
                  <a:cubicBezTo>
                    <a:pt x="60" y="128"/>
                    <a:pt x="60" y="127"/>
                    <a:pt x="60" y="126"/>
                  </a:cubicBezTo>
                  <a:cubicBezTo>
                    <a:pt x="60" y="126"/>
                    <a:pt x="60" y="126"/>
                    <a:pt x="60" y="126"/>
                  </a:cubicBezTo>
                  <a:cubicBezTo>
                    <a:pt x="60" y="126"/>
                    <a:pt x="59" y="126"/>
                    <a:pt x="59" y="126"/>
                  </a:cubicBezTo>
                  <a:cubicBezTo>
                    <a:pt x="59" y="126"/>
                    <a:pt x="59" y="126"/>
                    <a:pt x="59" y="126"/>
                  </a:cubicBezTo>
                  <a:cubicBezTo>
                    <a:pt x="59" y="126"/>
                    <a:pt x="59" y="126"/>
                    <a:pt x="60" y="125"/>
                  </a:cubicBezTo>
                  <a:cubicBezTo>
                    <a:pt x="60" y="125"/>
                    <a:pt x="59" y="124"/>
                    <a:pt x="59" y="124"/>
                  </a:cubicBezTo>
                  <a:cubicBezTo>
                    <a:pt x="60" y="124"/>
                    <a:pt x="60" y="124"/>
                    <a:pt x="60" y="124"/>
                  </a:cubicBezTo>
                  <a:cubicBezTo>
                    <a:pt x="61" y="124"/>
                    <a:pt x="61" y="123"/>
                    <a:pt x="61" y="123"/>
                  </a:cubicBezTo>
                  <a:cubicBezTo>
                    <a:pt x="61" y="123"/>
                    <a:pt x="61" y="124"/>
                    <a:pt x="61" y="124"/>
                  </a:cubicBezTo>
                  <a:cubicBezTo>
                    <a:pt x="61" y="124"/>
                    <a:pt x="61" y="124"/>
                    <a:pt x="61" y="124"/>
                  </a:cubicBezTo>
                  <a:cubicBezTo>
                    <a:pt x="61" y="123"/>
                    <a:pt x="61" y="123"/>
                    <a:pt x="62" y="123"/>
                  </a:cubicBezTo>
                  <a:cubicBezTo>
                    <a:pt x="62" y="123"/>
                    <a:pt x="63" y="122"/>
                    <a:pt x="63" y="123"/>
                  </a:cubicBezTo>
                  <a:cubicBezTo>
                    <a:pt x="63" y="123"/>
                    <a:pt x="63" y="124"/>
                    <a:pt x="63" y="124"/>
                  </a:cubicBezTo>
                  <a:cubicBezTo>
                    <a:pt x="64" y="124"/>
                    <a:pt x="64" y="124"/>
                    <a:pt x="64" y="124"/>
                  </a:cubicBezTo>
                  <a:cubicBezTo>
                    <a:pt x="64" y="124"/>
                    <a:pt x="64" y="125"/>
                    <a:pt x="64" y="125"/>
                  </a:cubicBezTo>
                  <a:cubicBezTo>
                    <a:pt x="64" y="125"/>
                    <a:pt x="64" y="125"/>
                    <a:pt x="64" y="125"/>
                  </a:cubicBezTo>
                  <a:cubicBezTo>
                    <a:pt x="64" y="125"/>
                    <a:pt x="63" y="125"/>
                    <a:pt x="63" y="124"/>
                  </a:cubicBezTo>
                  <a:cubicBezTo>
                    <a:pt x="63" y="125"/>
                    <a:pt x="63" y="125"/>
                    <a:pt x="63" y="125"/>
                  </a:cubicBezTo>
                  <a:cubicBezTo>
                    <a:pt x="63" y="125"/>
                    <a:pt x="63" y="125"/>
                    <a:pt x="63" y="126"/>
                  </a:cubicBezTo>
                  <a:cubicBezTo>
                    <a:pt x="62" y="126"/>
                    <a:pt x="62" y="126"/>
                    <a:pt x="62" y="126"/>
                  </a:cubicBezTo>
                  <a:cubicBezTo>
                    <a:pt x="62" y="126"/>
                    <a:pt x="62" y="126"/>
                    <a:pt x="62" y="126"/>
                  </a:cubicBezTo>
                  <a:cubicBezTo>
                    <a:pt x="62" y="126"/>
                    <a:pt x="62" y="127"/>
                    <a:pt x="62" y="127"/>
                  </a:cubicBezTo>
                  <a:cubicBezTo>
                    <a:pt x="62" y="128"/>
                    <a:pt x="63" y="128"/>
                    <a:pt x="63" y="129"/>
                  </a:cubicBezTo>
                  <a:cubicBezTo>
                    <a:pt x="63" y="129"/>
                    <a:pt x="63" y="129"/>
                    <a:pt x="63" y="129"/>
                  </a:cubicBezTo>
                  <a:cubicBezTo>
                    <a:pt x="63" y="129"/>
                    <a:pt x="63" y="129"/>
                    <a:pt x="64" y="129"/>
                  </a:cubicBezTo>
                  <a:cubicBezTo>
                    <a:pt x="64" y="129"/>
                    <a:pt x="64" y="129"/>
                    <a:pt x="65" y="129"/>
                  </a:cubicBezTo>
                  <a:cubicBezTo>
                    <a:pt x="65" y="129"/>
                    <a:pt x="65" y="129"/>
                    <a:pt x="65" y="129"/>
                  </a:cubicBezTo>
                  <a:cubicBezTo>
                    <a:pt x="64" y="130"/>
                    <a:pt x="64" y="130"/>
                    <a:pt x="64" y="130"/>
                  </a:cubicBezTo>
                  <a:cubicBezTo>
                    <a:pt x="64" y="130"/>
                    <a:pt x="64" y="130"/>
                    <a:pt x="64" y="130"/>
                  </a:cubicBezTo>
                  <a:cubicBezTo>
                    <a:pt x="64" y="130"/>
                    <a:pt x="65" y="130"/>
                    <a:pt x="65" y="130"/>
                  </a:cubicBezTo>
                  <a:cubicBezTo>
                    <a:pt x="65" y="130"/>
                    <a:pt x="65" y="130"/>
                    <a:pt x="65" y="130"/>
                  </a:cubicBezTo>
                  <a:cubicBezTo>
                    <a:pt x="65" y="130"/>
                    <a:pt x="65" y="130"/>
                    <a:pt x="65" y="130"/>
                  </a:cubicBezTo>
                  <a:cubicBezTo>
                    <a:pt x="65" y="130"/>
                    <a:pt x="65" y="130"/>
                    <a:pt x="65" y="130"/>
                  </a:cubicBezTo>
                  <a:cubicBezTo>
                    <a:pt x="65" y="130"/>
                    <a:pt x="68" y="129"/>
                    <a:pt x="68" y="129"/>
                  </a:cubicBezTo>
                  <a:cubicBezTo>
                    <a:pt x="68" y="130"/>
                    <a:pt x="69" y="130"/>
                    <a:pt x="69" y="130"/>
                  </a:cubicBezTo>
                  <a:cubicBezTo>
                    <a:pt x="69" y="130"/>
                    <a:pt x="70" y="130"/>
                    <a:pt x="70" y="130"/>
                  </a:cubicBezTo>
                  <a:cubicBezTo>
                    <a:pt x="70" y="131"/>
                    <a:pt x="70" y="131"/>
                    <a:pt x="71" y="131"/>
                  </a:cubicBezTo>
                  <a:cubicBezTo>
                    <a:pt x="71" y="131"/>
                    <a:pt x="71" y="130"/>
                    <a:pt x="71" y="130"/>
                  </a:cubicBezTo>
                  <a:cubicBezTo>
                    <a:pt x="73" y="130"/>
                    <a:pt x="74" y="129"/>
                    <a:pt x="76" y="128"/>
                  </a:cubicBezTo>
                  <a:cubicBezTo>
                    <a:pt x="76" y="128"/>
                    <a:pt x="78" y="128"/>
                    <a:pt x="78" y="128"/>
                  </a:cubicBezTo>
                  <a:cubicBezTo>
                    <a:pt x="78" y="129"/>
                    <a:pt x="78" y="129"/>
                    <a:pt x="78" y="129"/>
                  </a:cubicBezTo>
                  <a:cubicBezTo>
                    <a:pt x="79" y="130"/>
                    <a:pt x="80" y="129"/>
                    <a:pt x="81" y="129"/>
                  </a:cubicBezTo>
                  <a:cubicBezTo>
                    <a:pt x="81" y="128"/>
                    <a:pt x="81" y="128"/>
                    <a:pt x="81" y="127"/>
                  </a:cubicBezTo>
                  <a:cubicBezTo>
                    <a:pt x="81" y="128"/>
                    <a:pt x="82" y="128"/>
                    <a:pt x="83" y="127"/>
                  </a:cubicBezTo>
                  <a:cubicBezTo>
                    <a:pt x="83" y="127"/>
                    <a:pt x="83" y="127"/>
                    <a:pt x="83" y="127"/>
                  </a:cubicBezTo>
                  <a:cubicBezTo>
                    <a:pt x="83" y="127"/>
                    <a:pt x="83" y="127"/>
                    <a:pt x="83" y="127"/>
                  </a:cubicBezTo>
                  <a:cubicBezTo>
                    <a:pt x="83" y="127"/>
                    <a:pt x="83" y="127"/>
                    <a:pt x="83" y="127"/>
                  </a:cubicBezTo>
                  <a:cubicBezTo>
                    <a:pt x="83" y="126"/>
                    <a:pt x="82" y="124"/>
                    <a:pt x="83" y="123"/>
                  </a:cubicBezTo>
                  <a:cubicBezTo>
                    <a:pt x="83" y="123"/>
                    <a:pt x="83" y="123"/>
                    <a:pt x="83" y="123"/>
                  </a:cubicBezTo>
                  <a:cubicBezTo>
                    <a:pt x="83" y="122"/>
                    <a:pt x="83" y="122"/>
                    <a:pt x="83" y="122"/>
                  </a:cubicBezTo>
                  <a:cubicBezTo>
                    <a:pt x="83" y="122"/>
                    <a:pt x="84" y="121"/>
                    <a:pt x="84" y="121"/>
                  </a:cubicBezTo>
                  <a:cubicBezTo>
                    <a:pt x="85" y="121"/>
                    <a:pt x="85" y="121"/>
                    <a:pt x="86" y="121"/>
                  </a:cubicBezTo>
                  <a:cubicBezTo>
                    <a:pt x="86" y="121"/>
                    <a:pt x="86" y="121"/>
                    <a:pt x="86" y="121"/>
                  </a:cubicBezTo>
                  <a:cubicBezTo>
                    <a:pt x="86" y="121"/>
                    <a:pt x="86" y="121"/>
                    <a:pt x="86" y="122"/>
                  </a:cubicBezTo>
                  <a:cubicBezTo>
                    <a:pt x="86" y="122"/>
                    <a:pt x="87" y="122"/>
                    <a:pt x="87" y="122"/>
                  </a:cubicBezTo>
                  <a:cubicBezTo>
                    <a:pt x="87" y="123"/>
                    <a:pt x="88" y="123"/>
                    <a:pt x="89" y="122"/>
                  </a:cubicBezTo>
                  <a:cubicBezTo>
                    <a:pt x="88" y="121"/>
                    <a:pt x="89" y="120"/>
                    <a:pt x="89" y="119"/>
                  </a:cubicBezTo>
                  <a:cubicBezTo>
                    <a:pt x="89" y="119"/>
                    <a:pt x="89" y="119"/>
                    <a:pt x="89" y="119"/>
                  </a:cubicBezTo>
                  <a:cubicBezTo>
                    <a:pt x="89" y="119"/>
                    <a:pt x="88" y="119"/>
                    <a:pt x="88" y="119"/>
                  </a:cubicBezTo>
                  <a:cubicBezTo>
                    <a:pt x="88" y="119"/>
                    <a:pt x="88" y="119"/>
                    <a:pt x="87" y="119"/>
                  </a:cubicBezTo>
                  <a:cubicBezTo>
                    <a:pt x="87" y="119"/>
                    <a:pt x="87" y="118"/>
                    <a:pt x="87" y="118"/>
                  </a:cubicBezTo>
                  <a:cubicBezTo>
                    <a:pt x="87" y="118"/>
                    <a:pt x="87" y="118"/>
                    <a:pt x="87" y="118"/>
                  </a:cubicBezTo>
                  <a:cubicBezTo>
                    <a:pt x="87" y="118"/>
                    <a:pt x="87" y="117"/>
                    <a:pt x="87" y="117"/>
                  </a:cubicBezTo>
                  <a:cubicBezTo>
                    <a:pt x="87" y="117"/>
                    <a:pt x="87" y="117"/>
                    <a:pt x="87" y="117"/>
                  </a:cubicBezTo>
                  <a:cubicBezTo>
                    <a:pt x="88" y="117"/>
                    <a:pt x="88" y="116"/>
                    <a:pt x="89" y="116"/>
                  </a:cubicBezTo>
                  <a:cubicBezTo>
                    <a:pt x="89" y="116"/>
                    <a:pt x="89" y="116"/>
                    <a:pt x="89" y="116"/>
                  </a:cubicBezTo>
                  <a:cubicBezTo>
                    <a:pt x="89" y="116"/>
                    <a:pt x="89" y="116"/>
                    <a:pt x="89" y="116"/>
                  </a:cubicBezTo>
                  <a:cubicBezTo>
                    <a:pt x="90" y="116"/>
                    <a:pt x="90" y="116"/>
                    <a:pt x="90" y="116"/>
                  </a:cubicBezTo>
                  <a:cubicBezTo>
                    <a:pt x="90" y="116"/>
                    <a:pt x="91" y="116"/>
                    <a:pt x="91" y="116"/>
                  </a:cubicBezTo>
                  <a:cubicBezTo>
                    <a:pt x="91" y="116"/>
                    <a:pt x="91" y="116"/>
                    <a:pt x="92" y="116"/>
                  </a:cubicBezTo>
                  <a:cubicBezTo>
                    <a:pt x="93" y="116"/>
                    <a:pt x="94" y="116"/>
                    <a:pt x="95" y="116"/>
                  </a:cubicBezTo>
                  <a:cubicBezTo>
                    <a:pt x="95" y="116"/>
                    <a:pt x="95" y="116"/>
                    <a:pt x="95" y="116"/>
                  </a:cubicBezTo>
                  <a:cubicBezTo>
                    <a:pt x="95" y="116"/>
                    <a:pt x="96" y="116"/>
                    <a:pt x="96" y="116"/>
                  </a:cubicBezTo>
                  <a:cubicBezTo>
                    <a:pt x="96" y="116"/>
                    <a:pt x="95" y="116"/>
                    <a:pt x="95" y="115"/>
                  </a:cubicBezTo>
                  <a:cubicBezTo>
                    <a:pt x="95" y="115"/>
                    <a:pt x="95" y="115"/>
                    <a:pt x="95" y="115"/>
                  </a:cubicBezTo>
                  <a:cubicBezTo>
                    <a:pt x="95" y="115"/>
                    <a:pt x="95" y="115"/>
                    <a:pt x="96" y="115"/>
                  </a:cubicBezTo>
                  <a:cubicBezTo>
                    <a:pt x="96" y="115"/>
                    <a:pt x="96" y="115"/>
                    <a:pt x="96" y="115"/>
                  </a:cubicBezTo>
                  <a:cubicBezTo>
                    <a:pt x="96" y="115"/>
                    <a:pt x="96" y="115"/>
                    <a:pt x="96" y="115"/>
                  </a:cubicBezTo>
                  <a:cubicBezTo>
                    <a:pt x="96" y="115"/>
                    <a:pt x="96" y="115"/>
                    <a:pt x="97" y="115"/>
                  </a:cubicBezTo>
                  <a:cubicBezTo>
                    <a:pt x="97" y="115"/>
                    <a:pt x="97" y="114"/>
                    <a:pt x="97" y="114"/>
                  </a:cubicBezTo>
                  <a:cubicBezTo>
                    <a:pt x="98" y="114"/>
                    <a:pt x="98" y="115"/>
                    <a:pt x="99" y="115"/>
                  </a:cubicBezTo>
                  <a:cubicBezTo>
                    <a:pt x="99" y="115"/>
                    <a:pt x="99" y="115"/>
                    <a:pt x="99" y="115"/>
                  </a:cubicBezTo>
                  <a:cubicBezTo>
                    <a:pt x="98" y="113"/>
                    <a:pt x="97" y="114"/>
                    <a:pt x="96" y="113"/>
                  </a:cubicBezTo>
                  <a:cubicBezTo>
                    <a:pt x="96" y="113"/>
                    <a:pt x="96" y="112"/>
                    <a:pt x="96" y="112"/>
                  </a:cubicBezTo>
                  <a:cubicBezTo>
                    <a:pt x="96" y="113"/>
                    <a:pt x="96" y="113"/>
                    <a:pt x="96" y="113"/>
                  </a:cubicBezTo>
                  <a:cubicBezTo>
                    <a:pt x="95" y="113"/>
                    <a:pt x="95" y="113"/>
                    <a:pt x="94" y="113"/>
                  </a:cubicBezTo>
                  <a:cubicBezTo>
                    <a:pt x="94" y="113"/>
                    <a:pt x="94" y="113"/>
                    <a:pt x="94" y="113"/>
                  </a:cubicBezTo>
                  <a:cubicBezTo>
                    <a:pt x="94" y="113"/>
                    <a:pt x="93" y="113"/>
                    <a:pt x="93" y="113"/>
                  </a:cubicBezTo>
                  <a:cubicBezTo>
                    <a:pt x="93" y="113"/>
                    <a:pt x="93" y="113"/>
                    <a:pt x="93" y="113"/>
                  </a:cubicBezTo>
                  <a:cubicBezTo>
                    <a:pt x="93" y="113"/>
                    <a:pt x="93" y="113"/>
                    <a:pt x="93" y="113"/>
                  </a:cubicBezTo>
                  <a:cubicBezTo>
                    <a:pt x="93" y="113"/>
                    <a:pt x="93" y="113"/>
                    <a:pt x="92" y="113"/>
                  </a:cubicBezTo>
                  <a:cubicBezTo>
                    <a:pt x="92" y="114"/>
                    <a:pt x="92" y="113"/>
                    <a:pt x="91" y="114"/>
                  </a:cubicBezTo>
                  <a:cubicBezTo>
                    <a:pt x="91" y="114"/>
                    <a:pt x="91" y="114"/>
                    <a:pt x="91" y="114"/>
                  </a:cubicBezTo>
                  <a:cubicBezTo>
                    <a:pt x="91" y="114"/>
                    <a:pt x="91" y="114"/>
                    <a:pt x="91" y="114"/>
                  </a:cubicBezTo>
                  <a:cubicBezTo>
                    <a:pt x="91" y="114"/>
                    <a:pt x="90" y="114"/>
                    <a:pt x="90" y="114"/>
                  </a:cubicBezTo>
                  <a:cubicBezTo>
                    <a:pt x="90" y="114"/>
                    <a:pt x="90" y="114"/>
                    <a:pt x="90" y="114"/>
                  </a:cubicBezTo>
                  <a:cubicBezTo>
                    <a:pt x="89" y="114"/>
                    <a:pt x="89" y="114"/>
                    <a:pt x="89" y="115"/>
                  </a:cubicBezTo>
                  <a:cubicBezTo>
                    <a:pt x="89" y="114"/>
                    <a:pt x="88" y="115"/>
                    <a:pt x="88" y="115"/>
                  </a:cubicBezTo>
                  <a:cubicBezTo>
                    <a:pt x="88" y="115"/>
                    <a:pt x="88" y="115"/>
                    <a:pt x="88" y="114"/>
                  </a:cubicBezTo>
                  <a:cubicBezTo>
                    <a:pt x="88" y="115"/>
                    <a:pt x="87" y="115"/>
                    <a:pt x="87" y="115"/>
                  </a:cubicBezTo>
                  <a:cubicBezTo>
                    <a:pt x="86" y="115"/>
                    <a:pt x="86" y="114"/>
                    <a:pt x="86" y="114"/>
                  </a:cubicBezTo>
                  <a:cubicBezTo>
                    <a:pt x="86" y="114"/>
                    <a:pt x="86" y="114"/>
                    <a:pt x="86" y="114"/>
                  </a:cubicBezTo>
                  <a:cubicBezTo>
                    <a:pt x="86" y="114"/>
                    <a:pt x="86" y="114"/>
                    <a:pt x="85" y="114"/>
                  </a:cubicBezTo>
                  <a:cubicBezTo>
                    <a:pt x="85" y="114"/>
                    <a:pt x="85" y="114"/>
                    <a:pt x="85" y="113"/>
                  </a:cubicBezTo>
                  <a:cubicBezTo>
                    <a:pt x="85" y="114"/>
                    <a:pt x="85" y="113"/>
                    <a:pt x="84" y="113"/>
                  </a:cubicBezTo>
                  <a:cubicBezTo>
                    <a:pt x="83" y="113"/>
                    <a:pt x="83" y="112"/>
                    <a:pt x="84" y="111"/>
                  </a:cubicBezTo>
                  <a:cubicBezTo>
                    <a:pt x="84" y="111"/>
                    <a:pt x="84" y="110"/>
                    <a:pt x="84" y="110"/>
                  </a:cubicBezTo>
                  <a:cubicBezTo>
                    <a:pt x="83" y="110"/>
                    <a:pt x="83" y="109"/>
                    <a:pt x="83" y="109"/>
                  </a:cubicBezTo>
                  <a:cubicBezTo>
                    <a:pt x="83" y="109"/>
                    <a:pt x="83" y="108"/>
                    <a:pt x="83" y="108"/>
                  </a:cubicBezTo>
                  <a:cubicBezTo>
                    <a:pt x="83" y="108"/>
                    <a:pt x="83" y="108"/>
                    <a:pt x="83" y="107"/>
                  </a:cubicBezTo>
                  <a:cubicBezTo>
                    <a:pt x="83" y="107"/>
                    <a:pt x="83" y="106"/>
                    <a:pt x="84" y="106"/>
                  </a:cubicBezTo>
                  <a:cubicBezTo>
                    <a:pt x="84" y="106"/>
                    <a:pt x="84" y="106"/>
                    <a:pt x="84" y="106"/>
                  </a:cubicBezTo>
                  <a:cubicBezTo>
                    <a:pt x="84" y="105"/>
                    <a:pt x="84" y="105"/>
                    <a:pt x="85" y="106"/>
                  </a:cubicBezTo>
                  <a:cubicBezTo>
                    <a:pt x="85" y="105"/>
                    <a:pt x="85" y="104"/>
                    <a:pt x="86" y="104"/>
                  </a:cubicBezTo>
                  <a:cubicBezTo>
                    <a:pt x="86" y="104"/>
                    <a:pt x="86" y="104"/>
                    <a:pt x="86" y="104"/>
                  </a:cubicBezTo>
                  <a:cubicBezTo>
                    <a:pt x="86" y="104"/>
                    <a:pt x="86" y="104"/>
                    <a:pt x="86" y="104"/>
                  </a:cubicBezTo>
                  <a:cubicBezTo>
                    <a:pt x="86" y="104"/>
                    <a:pt x="86" y="104"/>
                    <a:pt x="86" y="104"/>
                  </a:cubicBezTo>
                  <a:cubicBezTo>
                    <a:pt x="86" y="104"/>
                    <a:pt x="89" y="101"/>
                    <a:pt x="90" y="101"/>
                  </a:cubicBezTo>
                  <a:cubicBezTo>
                    <a:pt x="90" y="101"/>
                    <a:pt x="90" y="101"/>
                    <a:pt x="90" y="101"/>
                  </a:cubicBezTo>
                  <a:cubicBezTo>
                    <a:pt x="91" y="100"/>
                    <a:pt x="91" y="100"/>
                    <a:pt x="90" y="100"/>
                  </a:cubicBezTo>
                  <a:cubicBezTo>
                    <a:pt x="90" y="100"/>
                    <a:pt x="90" y="100"/>
                    <a:pt x="90" y="100"/>
                  </a:cubicBezTo>
                  <a:cubicBezTo>
                    <a:pt x="90" y="100"/>
                    <a:pt x="90" y="99"/>
                    <a:pt x="90" y="99"/>
                  </a:cubicBezTo>
                  <a:cubicBezTo>
                    <a:pt x="90" y="99"/>
                    <a:pt x="90" y="99"/>
                    <a:pt x="90" y="99"/>
                  </a:cubicBezTo>
                  <a:cubicBezTo>
                    <a:pt x="89" y="99"/>
                    <a:pt x="89" y="98"/>
                    <a:pt x="88" y="98"/>
                  </a:cubicBezTo>
                  <a:cubicBezTo>
                    <a:pt x="88" y="98"/>
                    <a:pt x="87" y="98"/>
                    <a:pt x="87" y="98"/>
                  </a:cubicBezTo>
                  <a:cubicBezTo>
                    <a:pt x="86" y="98"/>
                    <a:pt x="86" y="98"/>
                    <a:pt x="86" y="97"/>
                  </a:cubicBezTo>
                  <a:cubicBezTo>
                    <a:pt x="85" y="98"/>
                    <a:pt x="85" y="99"/>
                    <a:pt x="84" y="99"/>
                  </a:cubicBezTo>
                  <a:cubicBezTo>
                    <a:pt x="84" y="99"/>
                    <a:pt x="84" y="99"/>
                    <a:pt x="83" y="100"/>
                  </a:cubicBezTo>
                  <a:cubicBezTo>
                    <a:pt x="83" y="100"/>
                    <a:pt x="84" y="100"/>
                    <a:pt x="83" y="100"/>
                  </a:cubicBezTo>
                  <a:cubicBezTo>
                    <a:pt x="83" y="100"/>
                    <a:pt x="83" y="101"/>
                    <a:pt x="82" y="101"/>
                  </a:cubicBezTo>
                  <a:cubicBezTo>
                    <a:pt x="83" y="101"/>
                    <a:pt x="83" y="101"/>
                    <a:pt x="83" y="101"/>
                  </a:cubicBezTo>
                  <a:cubicBezTo>
                    <a:pt x="83" y="101"/>
                    <a:pt x="83" y="102"/>
                    <a:pt x="83" y="102"/>
                  </a:cubicBezTo>
                  <a:cubicBezTo>
                    <a:pt x="83" y="102"/>
                    <a:pt x="83" y="102"/>
                    <a:pt x="83" y="102"/>
                  </a:cubicBezTo>
                  <a:cubicBezTo>
                    <a:pt x="83" y="102"/>
                    <a:pt x="83" y="103"/>
                    <a:pt x="82" y="104"/>
                  </a:cubicBezTo>
                  <a:cubicBezTo>
                    <a:pt x="82" y="104"/>
                    <a:pt x="81" y="104"/>
                    <a:pt x="80" y="105"/>
                  </a:cubicBezTo>
                  <a:cubicBezTo>
                    <a:pt x="80" y="105"/>
                    <a:pt x="80" y="105"/>
                    <a:pt x="80" y="105"/>
                  </a:cubicBezTo>
                  <a:cubicBezTo>
                    <a:pt x="79" y="105"/>
                    <a:pt x="79" y="105"/>
                    <a:pt x="79" y="105"/>
                  </a:cubicBezTo>
                  <a:cubicBezTo>
                    <a:pt x="78" y="106"/>
                    <a:pt x="78" y="106"/>
                    <a:pt x="78" y="107"/>
                  </a:cubicBezTo>
                  <a:cubicBezTo>
                    <a:pt x="77" y="107"/>
                    <a:pt x="77" y="107"/>
                    <a:pt x="77" y="107"/>
                  </a:cubicBezTo>
                  <a:cubicBezTo>
                    <a:pt x="77" y="107"/>
                    <a:pt x="77" y="107"/>
                    <a:pt x="77" y="107"/>
                  </a:cubicBezTo>
                  <a:cubicBezTo>
                    <a:pt x="77" y="107"/>
                    <a:pt x="77" y="108"/>
                    <a:pt x="77" y="108"/>
                  </a:cubicBezTo>
                  <a:cubicBezTo>
                    <a:pt x="76" y="108"/>
                    <a:pt x="76" y="108"/>
                    <a:pt x="76" y="108"/>
                  </a:cubicBezTo>
                  <a:cubicBezTo>
                    <a:pt x="76" y="109"/>
                    <a:pt x="76" y="109"/>
                    <a:pt x="76" y="110"/>
                  </a:cubicBezTo>
                  <a:cubicBezTo>
                    <a:pt x="76" y="110"/>
                    <a:pt x="76" y="110"/>
                    <a:pt x="76" y="110"/>
                  </a:cubicBezTo>
                  <a:cubicBezTo>
                    <a:pt x="75" y="111"/>
                    <a:pt x="76" y="112"/>
                    <a:pt x="76" y="112"/>
                  </a:cubicBezTo>
                  <a:cubicBezTo>
                    <a:pt x="76" y="112"/>
                    <a:pt x="76" y="112"/>
                    <a:pt x="76" y="112"/>
                  </a:cubicBezTo>
                  <a:cubicBezTo>
                    <a:pt x="76" y="112"/>
                    <a:pt x="76" y="113"/>
                    <a:pt x="77" y="113"/>
                  </a:cubicBezTo>
                  <a:cubicBezTo>
                    <a:pt x="77" y="113"/>
                    <a:pt x="77" y="113"/>
                    <a:pt x="77" y="113"/>
                  </a:cubicBezTo>
                  <a:cubicBezTo>
                    <a:pt x="77" y="113"/>
                    <a:pt x="78" y="114"/>
                    <a:pt x="79" y="114"/>
                  </a:cubicBezTo>
                  <a:cubicBezTo>
                    <a:pt x="79" y="114"/>
                    <a:pt x="79" y="114"/>
                    <a:pt x="79" y="115"/>
                  </a:cubicBezTo>
                  <a:cubicBezTo>
                    <a:pt x="79" y="115"/>
                    <a:pt x="79" y="115"/>
                    <a:pt x="79" y="115"/>
                  </a:cubicBezTo>
                  <a:cubicBezTo>
                    <a:pt x="79" y="115"/>
                    <a:pt x="77" y="116"/>
                    <a:pt x="77" y="116"/>
                  </a:cubicBezTo>
                  <a:cubicBezTo>
                    <a:pt x="76" y="116"/>
                    <a:pt x="75" y="115"/>
                    <a:pt x="75" y="116"/>
                  </a:cubicBezTo>
                  <a:cubicBezTo>
                    <a:pt x="74" y="116"/>
                    <a:pt x="74" y="116"/>
                    <a:pt x="74" y="116"/>
                  </a:cubicBezTo>
                  <a:cubicBezTo>
                    <a:pt x="74" y="116"/>
                    <a:pt x="74" y="116"/>
                    <a:pt x="74" y="116"/>
                  </a:cubicBezTo>
                  <a:cubicBezTo>
                    <a:pt x="75" y="116"/>
                    <a:pt x="76" y="116"/>
                    <a:pt x="76" y="116"/>
                  </a:cubicBezTo>
                  <a:cubicBezTo>
                    <a:pt x="77" y="116"/>
                    <a:pt x="77" y="116"/>
                    <a:pt x="78" y="116"/>
                  </a:cubicBezTo>
                  <a:cubicBezTo>
                    <a:pt x="78" y="116"/>
                    <a:pt x="78" y="116"/>
                    <a:pt x="78" y="116"/>
                  </a:cubicBezTo>
                  <a:cubicBezTo>
                    <a:pt x="78" y="116"/>
                    <a:pt x="78" y="116"/>
                    <a:pt x="78" y="116"/>
                  </a:cubicBezTo>
                  <a:cubicBezTo>
                    <a:pt x="78" y="116"/>
                    <a:pt x="78" y="116"/>
                    <a:pt x="78" y="116"/>
                  </a:cubicBezTo>
                  <a:cubicBezTo>
                    <a:pt x="78" y="116"/>
                    <a:pt x="78" y="116"/>
                    <a:pt x="78" y="116"/>
                  </a:cubicBezTo>
                  <a:cubicBezTo>
                    <a:pt x="78" y="116"/>
                    <a:pt x="78" y="116"/>
                    <a:pt x="78" y="116"/>
                  </a:cubicBezTo>
                  <a:cubicBezTo>
                    <a:pt x="78" y="116"/>
                    <a:pt x="78" y="116"/>
                    <a:pt x="78" y="117"/>
                  </a:cubicBezTo>
                  <a:cubicBezTo>
                    <a:pt x="77" y="117"/>
                    <a:pt x="77" y="117"/>
                    <a:pt x="77" y="117"/>
                  </a:cubicBezTo>
                  <a:cubicBezTo>
                    <a:pt x="77" y="117"/>
                    <a:pt x="77" y="117"/>
                    <a:pt x="77" y="117"/>
                  </a:cubicBezTo>
                  <a:cubicBezTo>
                    <a:pt x="77" y="117"/>
                    <a:pt x="77" y="117"/>
                    <a:pt x="77" y="117"/>
                  </a:cubicBezTo>
                  <a:cubicBezTo>
                    <a:pt x="77" y="117"/>
                    <a:pt x="77" y="117"/>
                    <a:pt x="77" y="117"/>
                  </a:cubicBezTo>
                  <a:cubicBezTo>
                    <a:pt x="76" y="117"/>
                    <a:pt x="77" y="118"/>
                    <a:pt x="76" y="118"/>
                  </a:cubicBezTo>
                  <a:cubicBezTo>
                    <a:pt x="76" y="118"/>
                    <a:pt x="75" y="118"/>
                    <a:pt x="75" y="118"/>
                  </a:cubicBezTo>
                  <a:cubicBezTo>
                    <a:pt x="75" y="118"/>
                    <a:pt x="75" y="118"/>
                    <a:pt x="74" y="118"/>
                  </a:cubicBezTo>
                  <a:cubicBezTo>
                    <a:pt x="74" y="118"/>
                    <a:pt x="75" y="120"/>
                    <a:pt x="75" y="120"/>
                  </a:cubicBezTo>
                  <a:cubicBezTo>
                    <a:pt x="75" y="120"/>
                    <a:pt x="75" y="120"/>
                    <a:pt x="74" y="120"/>
                  </a:cubicBezTo>
                  <a:cubicBezTo>
                    <a:pt x="74" y="120"/>
                    <a:pt x="74" y="120"/>
                    <a:pt x="74" y="120"/>
                  </a:cubicBezTo>
                  <a:cubicBezTo>
                    <a:pt x="75" y="120"/>
                    <a:pt x="75" y="121"/>
                    <a:pt x="75" y="121"/>
                  </a:cubicBezTo>
                  <a:cubicBezTo>
                    <a:pt x="75" y="121"/>
                    <a:pt x="75" y="121"/>
                    <a:pt x="75" y="121"/>
                  </a:cubicBezTo>
                  <a:cubicBezTo>
                    <a:pt x="75" y="121"/>
                    <a:pt x="74" y="122"/>
                    <a:pt x="74" y="122"/>
                  </a:cubicBezTo>
                  <a:cubicBezTo>
                    <a:pt x="74" y="122"/>
                    <a:pt x="74" y="123"/>
                    <a:pt x="74" y="123"/>
                  </a:cubicBezTo>
                  <a:cubicBezTo>
                    <a:pt x="74" y="123"/>
                    <a:pt x="74" y="124"/>
                    <a:pt x="73" y="125"/>
                  </a:cubicBezTo>
                  <a:cubicBezTo>
                    <a:pt x="73" y="125"/>
                    <a:pt x="73" y="125"/>
                    <a:pt x="73" y="125"/>
                  </a:cubicBezTo>
                  <a:cubicBezTo>
                    <a:pt x="73" y="125"/>
                    <a:pt x="73" y="125"/>
                    <a:pt x="73" y="124"/>
                  </a:cubicBezTo>
                  <a:cubicBezTo>
                    <a:pt x="72" y="125"/>
                    <a:pt x="72" y="125"/>
                    <a:pt x="71" y="125"/>
                  </a:cubicBezTo>
                  <a:cubicBezTo>
                    <a:pt x="71" y="125"/>
                    <a:pt x="71" y="125"/>
                    <a:pt x="71" y="125"/>
                  </a:cubicBezTo>
                  <a:cubicBezTo>
                    <a:pt x="71" y="125"/>
                    <a:pt x="71" y="125"/>
                    <a:pt x="71" y="125"/>
                  </a:cubicBezTo>
                  <a:cubicBezTo>
                    <a:pt x="70" y="125"/>
                    <a:pt x="70" y="125"/>
                    <a:pt x="70" y="126"/>
                  </a:cubicBezTo>
                  <a:cubicBezTo>
                    <a:pt x="70" y="126"/>
                    <a:pt x="71" y="126"/>
                    <a:pt x="70" y="126"/>
                  </a:cubicBezTo>
                  <a:cubicBezTo>
                    <a:pt x="70" y="126"/>
                    <a:pt x="70" y="126"/>
                    <a:pt x="70" y="126"/>
                  </a:cubicBezTo>
                  <a:cubicBezTo>
                    <a:pt x="69" y="126"/>
                    <a:pt x="69" y="127"/>
                    <a:pt x="68" y="126"/>
                  </a:cubicBezTo>
                  <a:cubicBezTo>
                    <a:pt x="68" y="126"/>
                    <a:pt x="68" y="126"/>
                    <a:pt x="68" y="126"/>
                  </a:cubicBezTo>
                  <a:cubicBezTo>
                    <a:pt x="68" y="125"/>
                    <a:pt x="67" y="125"/>
                    <a:pt x="67" y="124"/>
                  </a:cubicBezTo>
                  <a:cubicBezTo>
                    <a:pt x="67" y="124"/>
                    <a:pt x="67" y="124"/>
                    <a:pt x="67" y="124"/>
                  </a:cubicBezTo>
                  <a:cubicBezTo>
                    <a:pt x="67" y="124"/>
                    <a:pt x="67" y="124"/>
                    <a:pt x="67" y="124"/>
                  </a:cubicBezTo>
                  <a:cubicBezTo>
                    <a:pt x="68" y="124"/>
                    <a:pt x="68" y="124"/>
                    <a:pt x="68" y="124"/>
                  </a:cubicBezTo>
                  <a:cubicBezTo>
                    <a:pt x="68" y="124"/>
                    <a:pt x="68" y="124"/>
                    <a:pt x="68" y="123"/>
                  </a:cubicBezTo>
                  <a:cubicBezTo>
                    <a:pt x="67" y="123"/>
                    <a:pt x="67" y="122"/>
                    <a:pt x="66" y="121"/>
                  </a:cubicBezTo>
                  <a:cubicBezTo>
                    <a:pt x="66" y="121"/>
                    <a:pt x="66" y="121"/>
                    <a:pt x="66" y="121"/>
                  </a:cubicBezTo>
                  <a:cubicBezTo>
                    <a:pt x="66" y="121"/>
                    <a:pt x="66" y="121"/>
                    <a:pt x="66" y="120"/>
                  </a:cubicBezTo>
                  <a:cubicBezTo>
                    <a:pt x="66" y="120"/>
                    <a:pt x="66" y="119"/>
                    <a:pt x="66" y="119"/>
                  </a:cubicBezTo>
                  <a:cubicBezTo>
                    <a:pt x="66" y="119"/>
                    <a:pt x="66" y="119"/>
                    <a:pt x="65" y="119"/>
                  </a:cubicBezTo>
                  <a:cubicBezTo>
                    <a:pt x="65" y="119"/>
                    <a:pt x="65" y="119"/>
                    <a:pt x="65" y="119"/>
                  </a:cubicBezTo>
                  <a:cubicBezTo>
                    <a:pt x="65" y="119"/>
                    <a:pt x="65" y="119"/>
                    <a:pt x="65" y="119"/>
                  </a:cubicBezTo>
                  <a:cubicBezTo>
                    <a:pt x="65" y="118"/>
                    <a:pt x="65" y="117"/>
                    <a:pt x="65" y="117"/>
                  </a:cubicBezTo>
                  <a:cubicBezTo>
                    <a:pt x="65" y="117"/>
                    <a:pt x="65" y="117"/>
                    <a:pt x="65" y="117"/>
                  </a:cubicBezTo>
                  <a:cubicBezTo>
                    <a:pt x="65" y="117"/>
                    <a:pt x="65" y="117"/>
                    <a:pt x="65" y="117"/>
                  </a:cubicBezTo>
                  <a:cubicBezTo>
                    <a:pt x="65" y="117"/>
                    <a:pt x="64" y="117"/>
                    <a:pt x="64" y="117"/>
                  </a:cubicBezTo>
                  <a:cubicBezTo>
                    <a:pt x="64" y="117"/>
                    <a:pt x="64" y="116"/>
                    <a:pt x="64" y="116"/>
                  </a:cubicBezTo>
                  <a:cubicBezTo>
                    <a:pt x="64" y="116"/>
                    <a:pt x="64" y="116"/>
                    <a:pt x="64" y="115"/>
                  </a:cubicBezTo>
                  <a:cubicBezTo>
                    <a:pt x="64" y="115"/>
                    <a:pt x="64" y="116"/>
                    <a:pt x="63" y="116"/>
                  </a:cubicBezTo>
                  <a:cubicBezTo>
                    <a:pt x="63" y="116"/>
                    <a:pt x="63" y="117"/>
                    <a:pt x="63" y="117"/>
                  </a:cubicBezTo>
                  <a:cubicBezTo>
                    <a:pt x="63" y="117"/>
                    <a:pt x="62" y="117"/>
                    <a:pt x="62" y="117"/>
                  </a:cubicBezTo>
                  <a:cubicBezTo>
                    <a:pt x="62" y="117"/>
                    <a:pt x="62" y="117"/>
                    <a:pt x="61" y="118"/>
                  </a:cubicBezTo>
                  <a:cubicBezTo>
                    <a:pt x="61" y="118"/>
                    <a:pt x="60" y="119"/>
                    <a:pt x="59" y="119"/>
                  </a:cubicBezTo>
                  <a:cubicBezTo>
                    <a:pt x="59" y="120"/>
                    <a:pt x="58" y="120"/>
                    <a:pt x="57" y="120"/>
                  </a:cubicBezTo>
                  <a:cubicBezTo>
                    <a:pt x="57" y="119"/>
                    <a:pt x="57" y="119"/>
                    <a:pt x="57" y="119"/>
                  </a:cubicBezTo>
                  <a:cubicBezTo>
                    <a:pt x="57" y="119"/>
                    <a:pt x="57" y="119"/>
                    <a:pt x="57" y="120"/>
                  </a:cubicBezTo>
                  <a:cubicBezTo>
                    <a:pt x="56" y="120"/>
                    <a:pt x="56" y="119"/>
                    <a:pt x="56" y="119"/>
                  </a:cubicBezTo>
                  <a:cubicBezTo>
                    <a:pt x="56" y="119"/>
                    <a:pt x="56" y="119"/>
                    <a:pt x="57" y="119"/>
                  </a:cubicBezTo>
                  <a:cubicBezTo>
                    <a:pt x="56" y="119"/>
                    <a:pt x="55" y="119"/>
                    <a:pt x="55" y="118"/>
                  </a:cubicBezTo>
                  <a:cubicBezTo>
                    <a:pt x="55" y="118"/>
                    <a:pt x="54" y="118"/>
                    <a:pt x="54" y="118"/>
                  </a:cubicBezTo>
                  <a:cubicBezTo>
                    <a:pt x="54" y="117"/>
                    <a:pt x="55" y="117"/>
                    <a:pt x="54" y="117"/>
                  </a:cubicBezTo>
                  <a:cubicBezTo>
                    <a:pt x="55" y="117"/>
                    <a:pt x="55" y="117"/>
                    <a:pt x="55" y="117"/>
                  </a:cubicBezTo>
                  <a:cubicBezTo>
                    <a:pt x="55" y="117"/>
                    <a:pt x="55" y="117"/>
                    <a:pt x="55" y="117"/>
                  </a:cubicBezTo>
                  <a:cubicBezTo>
                    <a:pt x="55" y="117"/>
                    <a:pt x="55" y="117"/>
                    <a:pt x="55" y="117"/>
                  </a:cubicBezTo>
                  <a:cubicBezTo>
                    <a:pt x="55" y="117"/>
                    <a:pt x="55" y="117"/>
                    <a:pt x="56" y="117"/>
                  </a:cubicBezTo>
                  <a:cubicBezTo>
                    <a:pt x="55" y="117"/>
                    <a:pt x="55" y="117"/>
                    <a:pt x="55" y="117"/>
                  </a:cubicBezTo>
                  <a:cubicBezTo>
                    <a:pt x="55" y="117"/>
                    <a:pt x="56" y="117"/>
                    <a:pt x="56" y="117"/>
                  </a:cubicBezTo>
                  <a:cubicBezTo>
                    <a:pt x="56" y="117"/>
                    <a:pt x="56" y="117"/>
                    <a:pt x="56" y="117"/>
                  </a:cubicBezTo>
                  <a:cubicBezTo>
                    <a:pt x="55" y="117"/>
                    <a:pt x="55" y="117"/>
                    <a:pt x="55" y="117"/>
                  </a:cubicBezTo>
                  <a:cubicBezTo>
                    <a:pt x="55" y="117"/>
                    <a:pt x="55" y="117"/>
                    <a:pt x="55" y="117"/>
                  </a:cubicBezTo>
                  <a:cubicBezTo>
                    <a:pt x="55" y="117"/>
                    <a:pt x="56" y="116"/>
                    <a:pt x="56" y="116"/>
                  </a:cubicBezTo>
                  <a:cubicBezTo>
                    <a:pt x="56" y="116"/>
                    <a:pt x="56" y="116"/>
                    <a:pt x="56" y="116"/>
                  </a:cubicBezTo>
                  <a:cubicBezTo>
                    <a:pt x="56" y="116"/>
                    <a:pt x="55" y="116"/>
                    <a:pt x="55" y="116"/>
                  </a:cubicBezTo>
                  <a:cubicBezTo>
                    <a:pt x="55" y="116"/>
                    <a:pt x="56" y="116"/>
                    <a:pt x="56" y="116"/>
                  </a:cubicBezTo>
                  <a:cubicBezTo>
                    <a:pt x="55" y="116"/>
                    <a:pt x="55" y="116"/>
                    <a:pt x="55" y="116"/>
                  </a:cubicBezTo>
                  <a:cubicBezTo>
                    <a:pt x="55" y="116"/>
                    <a:pt x="55" y="116"/>
                    <a:pt x="55" y="116"/>
                  </a:cubicBezTo>
                  <a:cubicBezTo>
                    <a:pt x="55" y="116"/>
                    <a:pt x="55" y="116"/>
                    <a:pt x="55" y="116"/>
                  </a:cubicBezTo>
                  <a:cubicBezTo>
                    <a:pt x="55" y="116"/>
                    <a:pt x="55" y="116"/>
                    <a:pt x="55" y="116"/>
                  </a:cubicBezTo>
                  <a:cubicBezTo>
                    <a:pt x="55" y="116"/>
                    <a:pt x="55" y="116"/>
                    <a:pt x="54" y="116"/>
                  </a:cubicBezTo>
                  <a:cubicBezTo>
                    <a:pt x="54" y="116"/>
                    <a:pt x="54" y="116"/>
                    <a:pt x="54" y="116"/>
                  </a:cubicBezTo>
                  <a:cubicBezTo>
                    <a:pt x="54" y="116"/>
                    <a:pt x="54" y="116"/>
                    <a:pt x="54" y="116"/>
                  </a:cubicBezTo>
                  <a:cubicBezTo>
                    <a:pt x="54" y="116"/>
                    <a:pt x="54" y="116"/>
                    <a:pt x="54" y="116"/>
                  </a:cubicBezTo>
                  <a:cubicBezTo>
                    <a:pt x="54" y="116"/>
                    <a:pt x="54" y="116"/>
                    <a:pt x="54" y="116"/>
                  </a:cubicBezTo>
                  <a:cubicBezTo>
                    <a:pt x="54" y="115"/>
                    <a:pt x="54" y="115"/>
                    <a:pt x="54" y="115"/>
                  </a:cubicBezTo>
                  <a:cubicBezTo>
                    <a:pt x="54" y="115"/>
                    <a:pt x="54" y="115"/>
                    <a:pt x="54" y="115"/>
                  </a:cubicBezTo>
                  <a:cubicBezTo>
                    <a:pt x="54" y="115"/>
                    <a:pt x="54" y="115"/>
                    <a:pt x="54" y="115"/>
                  </a:cubicBezTo>
                  <a:cubicBezTo>
                    <a:pt x="54" y="115"/>
                    <a:pt x="54" y="115"/>
                    <a:pt x="54" y="115"/>
                  </a:cubicBezTo>
                  <a:cubicBezTo>
                    <a:pt x="54" y="115"/>
                    <a:pt x="54" y="115"/>
                    <a:pt x="54" y="115"/>
                  </a:cubicBezTo>
                  <a:cubicBezTo>
                    <a:pt x="55" y="115"/>
                    <a:pt x="55" y="115"/>
                    <a:pt x="55" y="115"/>
                  </a:cubicBezTo>
                  <a:cubicBezTo>
                    <a:pt x="55" y="115"/>
                    <a:pt x="55" y="115"/>
                    <a:pt x="55" y="115"/>
                  </a:cubicBezTo>
                  <a:cubicBezTo>
                    <a:pt x="55" y="115"/>
                    <a:pt x="56" y="115"/>
                    <a:pt x="56" y="115"/>
                  </a:cubicBezTo>
                  <a:cubicBezTo>
                    <a:pt x="55" y="115"/>
                    <a:pt x="55" y="115"/>
                    <a:pt x="55" y="115"/>
                  </a:cubicBezTo>
                  <a:cubicBezTo>
                    <a:pt x="55" y="115"/>
                    <a:pt x="55" y="115"/>
                    <a:pt x="55" y="115"/>
                  </a:cubicBezTo>
                  <a:cubicBezTo>
                    <a:pt x="55" y="115"/>
                    <a:pt x="55" y="115"/>
                    <a:pt x="55" y="115"/>
                  </a:cubicBezTo>
                  <a:cubicBezTo>
                    <a:pt x="55" y="114"/>
                    <a:pt x="55" y="114"/>
                    <a:pt x="55" y="114"/>
                  </a:cubicBezTo>
                  <a:cubicBezTo>
                    <a:pt x="55" y="114"/>
                    <a:pt x="54" y="114"/>
                    <a:pt x="54" y="114"/>
                  </a:cubicBezTo>
                  <a:cubicBezTo>
                    <a:pt x="54" y="113"/>
                    <a:pt x="54" y="113"/>
                    <a:pt x="55" y="113"/>
                  </a:cubicBezTo>
                  <a:cubicBezTo>
                    <a:pt x="55" y="113"/>
                    <a:pt x="54" y="113"/>
                    <a:pt x="54" y="113"/>
                  </a:cubicBezTo>
                  <a:cubicBezTo>
                    <a:pt x="54" y="113"/>
                    <a:pt x="54" y="113"/>
                    <a:pt x="54" y="113"/>
                  </a:cubicBezTo>
                  <a:cubicBezTo>
                    <a:pt x="54" y="113"/>
                    <a:pt x="54" y="112"/>
                    <a:pt x="54" y="112"/>
                  </a:cubicBezTo>
                  <a:cubicBezTo>
                    <a:pt x="54" y="112"/>
                    <a:pt x="54" y="112"/>
                    <a:pt x="54" y="112"/>
                  </a:cubicBezTo>
                  <a:cubicBezTo>
                    <a:pt x="54" y="111"/>
                    <a:pt x="54" y="111"/>
                    <a:pt x="54" y="111"/>
                  </a:cubicBezTo>
                  <a:cubicBezTo>
                    <a:pt x="54" y="111"/>
                    <a:pt x="54" y="111"/>
                    <a:pt x="54" y="111"/>
                  </a:cubicBezTo>
                  <a:cubicBezTo>
                    <a:pt x="54" y="110"/>
                    <a:pt x="54" y="110"/>
                    <a:pt x="54" y="109"/>
                  </a:cubicBezTo>
                  <a:cubicBezTo>
                    <a:pt x="54" y="109"/>
                    <a:pt x="55" y="109"/>
                    <a:pt x="55" y="109"/>
                  </a:cubicBezTo>
                  <a:cubicBezTo>
                    <a:pt x="55" y="109"/>
                    <a:pt x="55" y="109"/>
                    <a:pt x="55" y="109"/>
                  </a:cubicBezTo>
                  <a:cubicBezTo>
                    <a:pt x="55" y="109"/>
                    <a:pt x="55" y="109"/>
                    <a:pt x="54" y="109"/>
                  </a:cubicBezTo>
                  <a:cubicBezTo>
                    <a:pt x="54" y="109"/>
                    <a:pt x="54" y="109"/>
                    <a:pt x="54" y="108"/>
                  </a:cubicBezTo>
                  <a:cubicBezTo>
                    <a:pt x="55" y="108"/>
                    <a:pt x="55" y="108"/>
                    <a:pt x="56" y="108"/>
                  </a:cubicBezTo>
                  <a:cubicBezTo>
                    <a:pt x="56" y="108"/>
                    <a:pt x="56" y="108"/>
                    <a:pt x="57" y="107"/>
                  </a:cubicBezTo>
                  <a:cubicBezTo>
                    <a:pt x="57" y="107"/>
                    <a:pt x="58" y="108"/>
                    <a:pt x="58" y="107"/>
                  </a:cubicBezTo>
                  <a:cubicBezTo>
                    <a:pt x="58" y="107"/>
                    <a:pt x="57" y="107"/>
                    <a:pt x="57" y="106"/>
                  </a:cubicBezTo>
                  <a:cubicBezTo>
                    <a:pt x="57" y="106"/>
                    <a:pt x="57" y="106"/>
                    <a:pt x="57" y="106"/>
                  </a:cubicBezTo>
                  <a:cubicBezTo>
                    <a:pt x="58" y="106"/>
                    <a:pt x="59" y="106"/>
                    <a:pt x="59" y="106"/>
                  </a:cubicBezTo>
                  <a:cubicBezTo>
                    <a:pt x="59" y="106"/>
                    <a:pt x="60" y="105"/>
                    <a:pt x="61" y="105"/>
                  </a:cubicBezTo>
                  <a:cubicBezTo>
                    <a:pt x="61" y="105"/>
                    <a:pt x="61" y="105"/>
                    <a:pt x="61" y="105"/>
                  </a:cubicBezTo>
                  <a:cubicBezTo>
                    <a:pt x="61" y="105"/>
                    <a:pt x="61" y="105"/>
                    <a:pt x="61" y="105"/>
                  </a:cubicBezTo>
                  <a:cubicBezTo>
                    <a:pt x="62" y="105"/>
                    <a:pt x="62" y="104"/>
                    <a:pt x="62" y="104"/>
                  </a:cubicBezTo>
                  <a:cubicBezTo>
                    <a:pt x="62" y="104"/>
                    <a:pt x="62" y="104"/>
                    <a:pt x="62" y="103"/>
                  </a:cubicBezTo>
                  <a:cubicBezTo>
                    <a:pt x="63" y="103"/>
                    <a:pt x="64" y="102"/>
                    <a:pt x="64" y="102"/>
                  </a:cubicBezTo>
                  <a:cubicBezTo>
                    <a:pt x="65" y="102"/>
                    <a:pt x="65" y="102"/>
                    <a:pt x="65" y="102"/>
                  </a:cubicBezTo>
                  <a:cubicBezTo>
                    <a:pt x="65" y="102"/>
                    <a:pt x="65" y="102"/>
                    <a:pt x="65" y="102"/>
                  </a:cubicBezTo>
                  <a:cubicBezTo>
                    <a:pt x="65" y="101"/>
                    <a:pt x="65" y="101"/>
                    <a:pt x="65" y="101"/>
                  </a:cubicBezTo>
                  <a:cubicBezTo>
                    <a:pt x="66" y="101"/>
                    <a:pt x="66" y="100"/>
                    <a:pt x="67" y="100"/>
                  </a:cubicBezTo>
                  <a:cubicBezTo>
                    <a:pt x="67" y="100"/>
                    <a:pt x="67" y="100"/>
                    <a:pt x="67" y="100"/>
                  </a:cubicBezTo>
                  <a:cubicBezTo>
                    <a:pt x="67" y="100"/>
                    <a:pt x="67" y="99"/>
                    <a:pt x="67" y="99"/>
                  </a:cubicBezTo>
                  <a:cubicBezTo>
                    <a:pt x="67" y="99"/>
                    <a:pt x="67" y="99"/>
                    <a:pt x="67" y="99"/>
                  </a:cubicBezTo>
                  <a:cubicBezTo>
                    <a:pt x="67" y="98"/>
                    <a:pt x="67" y="97"/>
                    <a:pt x="68" y="98"/>
                  </a:cubicBezTo>
                  <a:cubicBezTo>
                    <a:pt x="68" y="97"/>
                    <a:pt x="68" y="97"/>
                    <a:pt x="68" y="97"/>
                  </a:cubicBezTo>
                  <a:cubicBezTo>
                    <a:pt x="69" y="97"/>
                    <a:pt x="69" y="97"/>
                    <a:pt x="69" y="97"/>
                  </a:cubicBezTo>
                  <a:cubicBezTo>
                    <a:pt x="69" y="97"/>
                    <a:pt x="69" y="97"/>
                    <a:pt x="69" y="97"/>
                  </a:cubicBezTo>
                  <a:cubicBezTo>
                    <a:pt x="69" y="96"/>
                    <a:pt x="69" y="96"/>
                    <a:pt x="68" y="96"/>
                  </a:cubicBezTo>
                  <a:cubicBezTo>
                    <a:pt x="69" y="96"/>
                    <a:pt x="69" y="95"/>
                    <a:pt x="69" y="95"/>
                  </a:cubicBezTo>
                  <a:cubicBezTo>
                    <a:pt x="69" y="95"/>
                    <a:pt x="69" y="95"/>
                    <a:pt x="70" y="95"/>
                  </a:cubicBezTo>
                  <a:cubicBezTo>
                    <a:pt x="70" y="95"/>
                    <a:pt x="70" y="95"/>
                    <a:pt x="70" y="95"/>
                  </a:cubicBezTo>
                  <a:cubicBezTo>
                    <a:pt x="70" y="95"/>
                    <a:pt x="70" y="95"/>
                    <a:pt x="69" y="94"/>
                  </a:cubicBezTo>
                  <a:cubicBezTo>
                    <a:pt x="70" y="94"/>
                    <a:pt x="70" y="94"/>
                    <a:pt x="70" y="94"/>
                  </a:cubicBezTo>
                  <a:cubicBezTo>
                    <a:pt x="70" y="94"/>
                    <a:pt x="71" y="94"/>
                    <a:pt x="71" y="94"/>
                  </a:cubicBezTo>
                  <a:cubicBezTo>
                    <a:pt x="71" y="93"/>
                    <a:pt x="71" y="93"/>
                    <a:pt x="71" y="93"/>
                  </a:cubicBezTo>
                  <a:cubicBezTo>
                    <a:pt x="71" y="93"/>
                    <a:pt x="71" y="93"/>
                    <a:pt x="72" y="93"/>
                  </a:cubicBezTo>
                  <a:cubicBezTo>
                    <a:pt x="72" y="93"/>
                    <a:pt x="72" y="93"/>
                    <a:pt x="72" y="93"/>
                  </a:cubicBezTo>
                  <a:cubicBezTo>
                    <a:pt x="73" y="92"/>
                    <a:pt x="73" y="92"/>
                    <a:pt x="73" y="92"/>
                  </a:cubicBezTo>
                  <a:cubicBezTo>
                    <a:pt x="73" y="92"/>
                    <a:pt x="73" y="92"/>
                    <a:pt x="73" y="92"/>
                  </a:cubicBezTo>
                  <a:cubicBezTo>
                    <a:pt x="73" y="92"/>
                    <a:pt x="73" y="92"/>
                    <a:pt x="73" y="92"/>
                  </a:cubicBezTo>
                  <a:cubicBezTo>
                    <a:pt x="73" y="91"/>
                    <a:pt x="73" y="91"/>
                    <a:pt x="74" y="91"/>
                  </a:cubicBezTo>
                  <a:cubicBezTo>
                    <a:pt x="74" y="91"/>
                    <a:pt x="74" y="91"/>
                    <a:pt x="74" y="91"/>
                  </a:cubicBezTo>
                  <a:cubicBezTo>
                    <a:pt x="74" y="91"/>
                    <a:pt x="74" y="91"/>
                    <a:pt x="74" y="91"/>
                  </a:cubicBezTo>
                  <a:cubicBezTo>
                    <a:pt x="74" y="91"/>
                    <a:pt x="74" y="91"/>
                    <a:pt x="74" y="91"/>
                  </a:cubicBezTo>
                  <a:cubicBezTo>
                    <a:pt x="75" y="91"/>
                    <a:pt x="75" y="91"/>
                    <a:pt x="75" y="91"/>
                  </a:cubicBezTo>
                  <a:cubicBezTo>
                    <a:pt x="75" y="91"/>
                    <a:pt x="75" y="90"/>
                    <a:pt x="75" y="90"/>
                  </a:cubicBezTo>
                  <a:cubicBezTo>
                    <a:pt x="75" y="90"/>
                    <a:pt x="75" y="90"/>
                    <a:pt x="76" y="90"/>
                  </a:cubicBezTo>
                  <a:cubicBezTo>
                    <a:pt x="76" y="90"/>
                    <a:pt x="76" y="90"/>
                    <a:pt x="76" y="90"/>
                  </a:cubicBezTo>
                  <a:cubicBezTo>
                    <a:pt x="75" y="90"/>
                    <a:pt x="75" y="89"/>
                    <a:pt x="75" y="89"/>
                  </a:cubicBezTo>
                  <a:cubicBezTo>
                    <a:pt x="75" y="89"/>
                    <a:pt x="75" y="89"/>
                    <a:pt x="75" y="89"/>
                  </a:cubicBezTo>
                  <a:cubicBezTo>
                    <a:pt x="76" y="89"/>
                    <a:pt x="76" y="88"/>
                    <a:pt x="76" y="88"/>
                  </a:cubicBezTo>
                  <a:cubicBezTo>
                    <a:pt x="77" y="87"/>
                    <a:pt x="77" y="88"/>
                    <a:pt x="78" y="87"/>
                  </a:cubicBezTo>
                  <a:cubicBezTo>
                    <a:pt x="78" y="87"/>
                    <a:pt x="78" y="87"/>
                    <a:pt x="78" y="87"/>
                  </a:cubicBezTo>
                  <a:cubicBezTo>
                    <a:pt x="79" y="87"/>
                    <a:pt x="79" y="87"/>
                    <a:pt x="80" y="87"/>
                  </a:cubicBezTo>
                  <a:cubicBezTo>
                    <a:pt x="80" y="87"/>
                    <a:pt x="81" y="86"/>
                    <a:pt x="81" y="85"/>
                  </a:cubicBezTo>
                  <a:cubicBezTo>
                    <a:pt x="81" y="85"/>
                    <a:pt x="81" y="85"/>
                    <a:pt x="81" y="85"/>
                  </a:cubicBezTo>
                  <a:cubicBezTo>
                    <a:pt x="81" y="85"/>
                    <a:pt x="81" y="85"/>
                    <a:pt x="81" y="85"/>
                  </a:cubicBezTo>
                  <a:cubicBezTo>
                    <a:pt x="81" y="85"/>
                    <a:pt x="81" y="85"/>
                    <a:pt x="81" y="85"/>
                  </a:cubicBezTo>
                  <a:cubicBezTo>
                    <a:pt x="81" y="86"/>
                    <a:pt x="81" y="86"/>
                    <a:pt x="81" y="86"/>
                  </a:cubicBezTo>
                  <a:cubicBezTo>
                    <a:pt x="81" y="86"/>
                    <a:pt x="81" y="86"/>
                    <a:pt x="81" y="87"/>
                  </a:cubicBezTo>
                  <a:cubicBezTo>
                    <a:pt x="82" y="87"/>
                    <a:pt x="82" y="86"/>
                    <a:pt x="82" y="85"/>
                  </a:cubicBezTo>
                  <a:cubicBezTo>
                    <a:pt x="83" y="85"/>
                    <a:pt x="83" y="85"/>
                    <a:pt x="83" y="85"/>
                  </a:cubicBezTo>
                  <a:cubicBezTo>
                    <a:pt x="83" y="85"/>
                    <a:pt x="83" y="85"/>
                    <a:pt x="84" y="85"/>
                  </a:cubicBezTo>
                  <a:cubicBezTo>
                    <a:pt x="84" y="85"/>
                    <a:pt x="84" y="85"/>
                    <a:pt x="84" y="85"/>
                  </a:cubicBezTo>
                  <a:cubicBezTo>
                    <a:pt x="85" y="83"/>
                    <a:pt x="86" y="84"/>
                    <a:pt x="87" y="85"/>
                  </a:cubicBezTo>
                  <a:cubicBezTo>
                    <a:pt x="87" y="84"/>
                    <a:pt x="87" y="83"/>
                    <a:pt x="88" y="83"/>
                  </a:cubicBezTo>
                  <a:cubicBezTo>
                    <a:pt x="88" y="83"/>
                    <a:pt x="88" y="83"/>
                    <a:pt x="88" y="83"/>
                  </a:cubicBezTo>
                  <a:cubicBezTo>
                    <a:pt x="89" y="82"/>
                    <a:pt x="90" y="82"/>
                    <a:pt x="91" y="82"/>
                  </a:cubicBezTo>
                  <a:cubicBezTo>
                    <a:pt x="91" y="83"/>
                    <a:pt x="90" y="83"/>
                    <a:pt x="90" y="84"/>
                  </a:cubicBezTo>
                  <a:cubicBezTo>
                    <a:pt x="90" y="84"/>
                    <a:pt x="90" y="84"/>
                    <a:pt x="90" y="84"/>
                  </a:cubicBezTo>
                  <a:cubicBezTo>
                    <a:pt x="91" y="83"/>
                    <a:pt x="92" y="82"/>
                    <a:pt x="93" y="82"/>
                  </a:cubicBezTo>
                  <a:cubicBezTo>
                    <a:pt x="93" y="82"/>
                    <a:pt x="93" y="83"/>
                    <a:pt x="93" y="83"/>
                  </a:cubicBezTo>
                  <a:cubicBezTo>
                    <a:pt x="94" y="83"/>
                    <a:pt x="94" y="82"/>
                    <a:pt x="94" y="82"/>
                  </a:cubicBezTo>
                  <a:cubicBezTo>
                    <a:pt x="95" y="81"/>
                    <a:pt x="96" y="81"/>
                    <a:pt x="96" y="82"/>
                  </a:cubicBezTo>
                  <a:cubicBezTo>
                    <a:pt x="95" y="82"/>
                    <a:pt x="95" y="83"/>
                    <a:pt x="95" y="83"/>
                  </a:cubicBezTo>
                  <a:cubicBezTo>
                    <a:pt x="95" y="83"/>
                    <a:pt x="96" y="83"/>
                    <a:pt x="96" y="83"/>
                  </a:cubicBezTo>
                  <a:cubicBezTo>
                    <a:pt x="96" y="83"/>
                    <a:pt x="96" y="82"/>
                    <a:pt x="97" y="82"/>
                  </a:cubicBezTo>
                  <a:cubicBezTo>
                    <a:pt x="98" y="82"/>
                    <a:pt x="98" y="83"/>
                    <a:pt x="99" y="83"/>
                  </a:cubicBezTo>
                  <a:cubicBezTo>
                    <a:pt x="99" y="83"/>
                    <a:pt x="99" y="83"/>
                    <a:pt x="100" y="83"/>
                  </a:cubicBezTo>
                  <a:cubicBezTo>
                    <a:pt x="100" y="83"/>
                    <a:pt x="100" y="83"/>
                    <a:pt x="100" y="83"/>
                  </a:cubicBezTo>
                  <a:cubicBezTo>
                    <a:pt x="100" y="83"/>
                    <a:pt x="100" y="84"/>
                    <a:pt x="100" y="84"/>
                  </a:cubicBezTo>
                  <a:cubicBezTo>
                    <a:pt x="100" y="84"/>
                    <a:pt x="98" y="84"/>
                    <a:pt x="97" y="84"/>
                  </a:cubicBezTo>
                  <a:cubicBezTo>
                    <a:pt x="97" y="85"/>
                    <a:pt x="98" y="85"/>
                    <a:pt x="98" y="86"/>
                  </a:cubicBezTo>
                  <a:cubicBezTo>
                    <a:pt x="99" y="86"/>
                    <a:pt x="100" y="85"/>
                    <a:pt x="101" y="86"/>
                  </a:cubicBezTo>
                  <a:cubicBezTo>
                    <a:pt x="101" y="86"/>
                    <a:pt x="101" y="86"/>
                    <a:pt x="102" y="86"/>
                  </a:cubicBezTo>
                  <a:cubicBezTo>
                    <a:pt x="102" y="85"/>
                    <a:pt x="102" y="85"/>
                    <a:pt x="103" y="85"/>
                  </a:cubicBezTo>
                  <a:cubicBezTo>
                    <a:pt x="103" y="86"/>
                    <a:pt x="104" y="86"/>
                    <a:pt x="105" y="87"/>
                  </a:cubicBezTo>
                  <a:cubicBezTo>
                    <a:pt x="105" y="87"/>
                    <a:pt x="105" y="87"/>
                    <a:pt x="105" y="87"/>
                  </a:cubicBezTo>
                  <a:cubicBezTo>
                    <a:pt x="105" y="87"/>
                    <a:pt x="105" y="87"/>
                    <a:pt x="106" y="87"/>
                  </a:cubicBezTo>
                  <a:cubicBezTo>
                    <a:pt x="107" y="87"/>
                    <a:pt x="108" y="87"/>
                    <a:pt x="109" y="87"/>
                  </a:cubicBezTo>
                  <a:cubicBezTo>
                    <a:pt x="110" y="88"/>
                    <a:pt x="110" y="88"/>
                    <a:pt x="111" y="88"/>
                  </a:cubicBezTo>
                  <a:cubicBezTo>
                    <a:pt x="111" y="88"/>
                    <a:pt x="112" y="88"/>
                    <a:pt x="112" y="88"/>
                  </a:cubicBezTo>
                  <a:cubicBezTo>
                    <a:pt x="113" y="89"/>
                    <a:pt x="114" y="90"/>
                    <a:pt x="114" y="90"/>
                  </a:cubicBezTo>
                  <a:cubicBezTo>
                    <a:pt x="115" y="91"/>
                    <a:pt x="116" y="91"/>
                    <a:pt x="117" y="91"/>
                  </a:cubicBezTo>
                  <a:cubicBezTo>
                    <a:pt x="118" y="91"/>
                    <a:pt x="118" y="92"/>
                    <a:pt x="119" y="92"/>
                  </a:cubicBezTo>
                  <a:cubicBezTo>
                    <a:pt x="119" y="93"/>
                    <a:pt x="119" y="93"/>
                    <a:pt x="119" y="94"/>
                  </a:cubicBezTo>
                  <a:cubicBezTo>
                    <a:pt x="119" y="95"/>
                    <a:pt x="119" y="95"/>
                    <a:pt x="118" y="96"/>
                  </a:cubicBezTo>
                  <a:cubicBezTo>
                    <a:pt x="115" y="98"/>
                    <a:pt x="110" y="96"/>
                    <a:pt x="107" y="95"/>
                  </a:cubicBezTo>
                  <a:cubicBezTo>
                    <a:pt x="106" y="95"/>
                    <a:pt x="106" y="95"/>
                    <a:pt x="105" y="95"/>
                  </a:cubicBezTo>
                  <a:cubicBezTo>
                    <a:pt x="105" y="95"/>
                    <a:pt x="104" y="93"/>
                    <a:pt x="103" y="94"/>
                  </a:cubicBezTo>
                  <a:cubicBezTo>
                    <a:pt x="104" y="95"/>
                    <a:pt x="104" y="96"/>
                    <a:pt x="105" y="96"/>
                  </a:cubicBezTo>
                  <a:cubicBezTo>
                    <a:pt x="106" y="96"/>
                    <a:pt x="107" y="96"/>
                    <a:pt x="107" y="97"/>
                  </a:cubicBezTo>
                  <a:cubicBezTo>
                    <a:pt x="108" y="98"/>
                    <a:pt x="108" y="98"/>
                    <a:pt x="107" y="99"/>
                  </a:cubicBezTo>
                  <a:cubicBezTo>
                    <a:pt x="107" y="99"/>
                    <a:pt x="108" y="102"/>
                    <a:pt x="108" y="102"/>
                  </a:cubicBezTo>
                  <a:cubicBezTo>
                    <a:pt x="109" y="102"/>
                    <a:pt x="109" y="102"/>
                    <a:pt x="110" y="102"/>
                  </a:cubicBezTo>
                  <a:cubicBezTo>
                    <a:pt x="110" y="103"/>
                    <a:pt x="110" y="103"/>
                    <a:pt x="110" y="103"/>
                  </a:cubicBezTo>
                  <a:cubicBezTo>
                    <a:pt x="111" y="103"/>
                    <a:pt x="111" y="103"/>
                    <a:pt x="112" y="103"/>
                  </a:cubicBezTo>
                  <a:cubicBezTo>
                    <a:pt x="113" y="104"/>
                    <a:pt x="114" y="104"/>
                    <a:pt x="113" y="102"/>
                  </a:cubicBezTo>
                  <a:cubicBezTo>
                    <a:pt x="113" y="102"/>
                    <a:pt x="112" y="102"/>
                    <a:pt x="112" y="102"/>
                  </a:cubicBezTo>
                  <a:cubicBezTo>
                    <a:pt x="112" y="102"/>
                    <a:pt x="111" y="101"/>
                    <a:pt x="111" y="100"/>
                  </a:cubicBezTo>
                  <a:cubicBezTo>
                    <a:pt x="111" y="100"/>
                    <a:pt x="111" y="100"/>
                    <a:pt x="112" y="100"/>
                  </a:cubicBezTo>
                  <a:cubicBezTo>
                    <a:pt x="113" y="100"/>
                    <a:pt x="114" y="101"/>
                    <a:pt x="116" y="101"/>
                  </a:cubicBezTo>
                  <a:cubicBezTo>
                    <a:pt x="116" y="102"/>
                    <a:pt x="117" y="101"/>
                    <a:pt x="117" y="101"/>
                  </a:cubicBezTo>
                  <a:cubicBezTo>
                    <a:pt x="117" y="101"/>
                    <a:pt x="117" y="101"/>
                    <a:pt x="118" y="101"/>
                  </a:cubicBezTo>
                  <a:cubicBezTo>
                    <a:pt x="118" y="100"/>
                    <a:pt x="117" y="100"/>
                    <a:pt x="117" y="99"/>
                  </a:cubicBezTo>
                  <a:cubicBezTo>
                    <a:pt x="118" y="97"/>
                    <a:pt x="120" y="97"/>
                    <a:pt x="121" y="96"/>
                  </a:cubicBezTo>
                  <a:cubicBezTo>
                    <a:pt x="122" y="96"/>
                    <a:pt x="123" y="97"/>
                    <a:pt x="124" y="97"/>
                  </a:cubicBezTo>
                  <a:cubicBezTo>
                    <a:pt x="124" y="97"/>
                    <a:pt x="124" y="97"/>
                    <a:pt x="124" y="97"/>
                  </a:cubicBezTo>
                  <a:cubicBezTo>
                    <a:pt x="124" y="97"/>
                    <a:pt x="125" y="96"/>
                    <a:pt x="125" y="96"/>
                  </a:cubicBezTo>
                  <a:cubicBezTo>
                    <a:pt x="125" y="95"/>
                    <a:pt x="125" y="95"/>
                    <a:pt x="125" y="94"/>
                  </a:cubicBezTo>
                  <a:cubicBezTo>
                    <a:pt x="124" y="94"/>
                    <a:pt x="124" y="93"/>
                    <a:pt x="124" y="93"/>
                  </a:cubicBezTo>
                  <a:cubicBezTo>
                    <a:pt x="124" y="93"/>
                    <a:pt x="124" y="93"/>
                    <a:pt x="124" y="93"/>
                  </a:cubicBezTo>
                  <a:cubicBezTo>
                    <a:pt x="124" y="93"/>
                    <a:pt x="125" y="92"/>
                    <a:pt x="125" y="91"/>
                  </a:cubicBezTo>
                  <a:cubicBezTo>
                    <a:pt x="125" y="90"/>
                    <a:pt x="124" y="90"/>
                    <a:pt x="124" y="89"/>
                  </a:cubicBezTo>
                  <a:cubicBezTo>
                    <a:pt x="125" y="89"/>
                    <a:pt x="125" y="89"/>
                    <a:pt x="125" y="90"/>
                  </a:cubicBezTo>
                  <a:cubicBezTo>
                    <a:pt x="126" y="90"/>
                    <a:pt x="127" y="89"/>
                    <a:pt x="127" y="89"/>
                  </a:cubicBezTo>
                  <a:cubicBezTo>
                    <a:pt x="128" y="90"/>
                    <a:pt x="129" y="91"/>
                    <a:pt x="129" y="92"/>
                  </a:cubicBezTo>
                  <a:cubicBezTo>
                    <a:pt x="128" y="92"/>
                    <a:pt x="126" y="92"/>
                    <a:pt x="126" y="93"/>
                  </a:cubicBezTo>
                  <a:cubicBezTo>
                    <a:pt x="127" y="94"/>
                    <a:pt x="128" y="95"/>
                    <a:pt x="130" y="95"/>
                  </a:cubicBezTo>
                  <a:cubicBezTo>
                    <a:pt x="130" y="95"/>
                    <a:pt x="131" y="94"/>
                    <a:pt x="131" y="94"/>
                  </a:cubicBezTo>
                  <a:cubicBezTo>
                    <a:pt x="132" y="94"/>
                    <a:pt x="131" y="93"/>
                    <a:pt x="132" y="92"/>
                  </a:cubicBezTo>
                  <a:cubicBezTo>
                    <a:pt x="132" y="92"/>
                    <a:pt x="132" y="92"/>
                    <a:pt x="133" y="92"/>
                  </a:cubicBezTo>
                  <a:cubicBezTo>
                    <a:pt x="134" y="91"/>
                    <a:pt x="135" y="91"/>
                    <a:pt x="137" y="90"/>
                  </a:cubicBezTo>
                  <a:cubicBezTo>
                    <a:pt x="138" y="90"/>
                    <a:pt x="139" y="90"/>
                    <a:pt x="139" y="89"/>
                  </a:cubicBezTo>
                  <a:cubicBezTo>
                    <a:pt x="139" y="89"/>
                    <a:pt x="139" y="90"/>
                    <a:pt x="140" y="90"/>
                  </a:cubicBezTo>
                  <a:cubicBezTo>
                    <a:pt x="140" y="90"/>
                    <a:pt x="140" y="90"/>
                    <a:pt x="140" y="90"/>
                  </a:cubicBezTo>
                  <a:cubicBezTo>
                    <a:pt x="141" y="90"/>
                    <a:pt x="140" y="88"/>
                    <a:pt x="142" y="88"/>
                  </a:cubicBezTo>
                  <a:cubicBezTo>
                    <a:pt x="142" y="89"/>
                    <a:pt x="142" y="89"/>
                    <a:pt x="142" y="90"/>
                  </a:cubicBezTo>
                  <a:cubicBezTo>
                    <a:pt x="142" y="90"/>
                    <a:pt x="142" y="90"/>
                    <a:pt x="141" y="90"/>
                  </a:cubicBezTo>
                  <a:cubicBezTo>
                    <a:pt x="141" y="90"/>
                    <a:pt x="141" y="90"/>
                    <a:pt x="141" y="90"/>
                  </a:cubicBezTo>
                  <a:cubicBezTo>
                    <a:pt x="142" y="91"/>
                    <a:pt x="142" y="90"/>
                    <a:pt x="144" y="90"/>
                  </a:cubicBezTo>
                  <a:cubicBezTo>
                    <a:pt x="144" y="91"/>
                    <a:pt x="144" y="91"/>
                    <a:pt x="144" y="91"/>
                  </a:cubicBezTo>
                  <a:cubicBezTo>
                    <a:pt x="144" y="90"/>
                    <a:pt x="144" y="90"/>
                    <a:pt x="145" y="89"/>
                  </a:cubicBezTo>
                  <a:cubicBezTo>
                    <a:pt x="145" y="89"/>
                    <a:pt x="147" y="89"/>
                    <a:pt x="147" y="89"/>
                  </a:cubicBezTo>
                  <a:cubicBezTo>
                    <a:pt x="148" y="89"/>
                    <a:pt x="148" y="90"/>
                    <a:pt x="149" y="89"/>
                  </a:cubicBezTo>
                  <a:cubicBezTo>
                    <a:pt x="149" y="89"/>
                    <a:pt x="149" y="89"/>
                    <a:pt x="149" y="89"/>
                  </a:cubicBezTo>
                  <a:cubicBezTo>
                    <a:pt x="150" y="88"/>
                    <a:pt x="151" y="88"/>
                    <a:pt x="152" y="89"/>
                  </a:cubicBezTo>
                  <a:cubicBezTo>
                    <a:pt x="152" y="89"/>
                    <a:pt x="152" y="89"/>
                    <a:pt x="152" y="89"/>
                  </a:cubicBezTo>
                  <a:cubicBezTo>
                    <a:pt x="152" y="90"/>
                    <a:pt x="152" y="90"/>
                    <a:pt x="153" y="90"/>
                  </a:cubicBezTo>
                  <a:cubicBezTo>
                    <a:pt x="153" y="90"/>
                    <a:pt x="153" y="89"/>
                    <a:pt x="153" y="89"/>
                  </a:cubicBezTo>
                  <a:cubicBezTo>
                    <a:pt x="154" y="89"/>
                    <a:pt x="155" y="89"/>
                    <a:pt x="155" y="88"/>
                  </a:cubicBezTo>
                  <a:cubicBezTo>
                    <a:pt x="155" y="87"/>
                    <a:pt x="154" y="87"/>
                    <a:pt x="154" y="86"/>
                  </a:cubicBezTo>
                  <a:cubicBezTo>
                    <a:pt x="154" y="86"/>
                    <a:pt x="154" y="86"/>
                    <a:pt x="154" y="86"/>
                  </a:cubicBezTo>
                  <a:cubicBezTo>
                    <a:pt x="154" y="86"/>
                    <a:pt x="155" y="85"/>
                    <a:pt x="155" y="85"/>
                  </a:cubicBezTo>
                  <a:cubicBezTo>
                    <a:pt x="156" y="85"/>
                    <a:pt x="158" y="86"/>
                    <a:pt x="159" y="86"/>
                  </a:cubicBezTo>
                  <a:cubicBezTo>
                    <a:pt x="163" y="87"/>
                    <a:pt x="166" y="88"/>
                    <a:pt x="168" y="90"/>
                  </a:cubicBezTo>
                  <a:cubicBezTo>
                    <a:pt x="168" y="90"/>
                    <a:pt x="169" y="90"/>
                    <a:pt x="169" y="90"/>
                  </a:cubicBezTo>
                  <a:cubicBezTo>
                    <a:pt x="169" y="90"/>
                    <a:pt x="170" y="89"/>
                    <a:pt x="170" y="88"/>
                  </a:cubicBezTo>
                  <a:cubicBezTo>
                    <a:pt x="169" y="88"/>
                    <a:pt x="168" y="88"/>
                    <a:pt x="168" y="87"/>
                  </a:cubicBezTo>
                  <a:cubicBezTo>
                    <a:pt x="168" y="87"/>
                    <a:pt x="168" y="87"/>
                    <a:pt x="168" y="86"/>
                  </a:cubicBezTo>
                  <a:cubicBezTo>
                    <a:pt x="167" y="86"/>
                    <a:pt x="166" y="86"/>
                    <a:pt x="166" y="85"/>
                  </a:cubicBezTo>
                  <a:cubicBezTo>
                    <a:pt x="166" y="84"/>
                    <a:pt x="167" y="85"/>
                    <a:pt x="167" y="82"/>
                  </a:cubicBezTo>
                  <a:cubicBezTo>
                    <a:pt x="166" y="82"/>
                    <a:pt x="166" y="82"/>
                    <a:pt x="166" y="82"/>
                  </a:cubicBezTo>
                  <a:cubicBezTo>
                    <a:pt x="165" y="80"/>
                    <a:pt x="168" y="80"/>
                    <a:pt x="168" y="79"/>
                  </a:cubicBezTo>
                  <a:cubicBezTo>
                    <a:pt x="169" y="79"/>
                    <a:pt x="169" y="78"/>
                    <a:pt x="169" y="78"/>
                  </a:cubicBezTo>
                  <a:cubicBezTo>
                    <a:pt x="170" y="77"/>
                    <a:pt x="170" y="76"/>
                    <a:pt x="170" y="76"/>
                  </a:cubicBezTo>
                  <a:cubicBezTo>
                    <a:pt x="170" y="75"/>
                    <a:pt x="170" y="75"/>
                    <a:pt x="170" y="75"/>
                  </a:cubicBezTo>
                  <a:cubicBezTo>
                    <a:pt x="171" y="75"/>
                    <a:pt x="171" y="75"/>
                    <a:pt x="172" y="75"/>
                  </a:cubicBezTo>
                  <a:cubicBezTo>
                    <a:pt x="173" y="75"/>
                    <a:pt x="174" y="75"/>
                    <a:pt x="175" y="75"/>
                  </a:cubicBezTo>
                  <a:cubicBezTo>
                    <a:pt x="176" y="75"/>
                    <a:pt x="176" y="75"/>
                    <a:pt x="177" y="75"/>
                  </a:cubicBezTo>
                  <a:cubicBezTo>
                    <a:pt x="178" y="77"/>
                    <a:pt x="175" y="79"/>
                    <a:pt x="175" y="80"/>
                  </a:cubicBezTo>
                  <a:cubicBezTo>
                    <a:pt x="175" y="80"/>
                    <a:pt x="177" y="82"/>
                    <a:pt x="177" y="83"/>
                  </a:cubicBezTo>
                  <a:cubicBezTo>
                    <a:pt x="176" y="83"/>
                    <a:pt x="176" y="84"/>
                    <a:pt x="176" y="84"/>
                  </a:cubicBezTo>
                  <a:cubicBezTo>
                    <a:pt x="176" y="84"/>
                    <a:pt x="176" y="85"/>
                    <a:pt x="176" y="85"/>
                  </a:cubicBezTo>
                  <a:cubicBezTo>
                    <a:pt x="176" y="86"/>
                    <a:pt x="176" y="87"/>
                    <a:pt x="176" y="88"/>
                  </a:cubicBezTo>
                  <a:cubicBezTo>
                    <a:pt x="176" y="89"/>
                    <a:pt x="177" y="89"/>
                    <a:pt x="178" y="89"/>
                  </a:cubicBezTo>
                  <a:cubicBezTo>
                    <a:pt x="178" y="90"/>
                    <a:pt x="177" y="90"/>
                    <a:pt x="177" y="90"/>
                  </a:cubicBezTo>
                  <a:cubicBezTo>
                    <a:pt x="177" y="91"/>
                    <a:pt x="177" y="91"/>
                    <a:pt x="177" y="91"/>
                  </a:cubicBezTo>
                  <a:cubicBezTo>
                    <a:pt x="177" y="92"/>
                    <a:pt x="176" y="93"/>
                    <a:pt x="175" y="93"/>
                  </a:cubicBezTo>
                  <a:cubicBezTo>
                    <a:pt x="175" y="94"/>
                    <a:pt x="174" y="94"/>
                    <a:pt x="174" y="94"/>
                  </a:cubicBezTo>
                  <a:cubicBezTo>
                    <a:pt x="174" y="94"/>
                    <a:pt x="174" y="95"/>
                    <a:pt x="174" y="95"/>
                  </a:cubicBezTo>
                  <a:cubicBezTo>
                    <a:pt x="174" y="95"/>
                    <a:pt x="173" y="95"/>
                    <a:pt x="173" y="95"/>
                  </a:cubicBezTo>
                  <a:cubicBezTo>
                    <a:pt x="173" y="95"/>
                    <a:pt x="172" y="95"/>
                    <a:pt x="172" y="95"/>
                  </a:cubicBezTo>
                  <a:cubicBezTo>
                    <a:pt x="172" y="95"/>
                    <a:pt x="171" y="95"/>
                    <a:pt x="170" y="95"/>
                  </a:cubicBezTo>
                  <a:cubicBezTo>
                    <a:pt x="170" y="96"/>
                    <a:pt x="172" y="96"/>
                    <a:pt x="173" y="96"/>
                  </a:cubicBezTo>
                  <a:cubicBezTo>
                    <a:pt x="173" y="96"/>
                    <a:pt x="174" y="96"/>
                    <a:pt x="174" y="96"/>
                  </a:cubicBezTo>
                  <a:cubicBezTo>
                    <a:pt x="174" y="96"/>
                    <a:pt x="175" y="97"/>
                    <a:pt x="176" y="96"/>
                  </a:cubicBezTo>
                  <a:cubicBezTo>
                    <a:pt x="176" y="95"/>
                    <a:pt x="177" y="95"/>
                    <a:pt x="178" y="94"/>
                  </a:cubicBezTo>
                  <a:cubicBezTo>
                    <a:pt x="178" y="94"/>
                    <a:pt x="178" y="94"/>
                    <a:pt x="179" y="93"/>
                  </a:cubicBezTo>
                  <a:cubicBezTo>
                    <a:pt x="179" y="93"/>
                    <a:pt x="179" y="93"/>
                    <a:pt x="179" y="93"/>
                  </a:cubicBezTo>
                  <a:cubicBezTo>
                    <a:pt x="180" y="92"/>
                    <a:pt x="180" y="92"/>
                    <a:pt x="180" y="92"/>
                  </a:cubicBezTo>
                  <a:cubicBezTo>
                    <a:pt x="180" y="91"/>
                    <a:pt x="180" y="90"/>
                    <a:pt x="179" y="90"/>
                  </a:cubicBezTo>
                  <a:cubicBezTo>
                    <a:pt x="180" y="88"/>
                    <a:pt x="184" y="88"/>
                    <a:pt x="184" y="89"/>
                  </a:cubicBezTo>
                  <a:cubicBezTo>
                    <a:pt x="184" y="90"/>
                    <a:pt x="184" y="92"/>
                    <a:pt x="184" y="92"/>
                  </a:cubicBezTo>
                  <a:cubicBezTo>
                    <a:pt x="184" y="93"/>
                    <a:pt x="186" y="93"/>
                    <a:pt x="187" y="92"/>
                  </a:cubicBezTo>
                  <a:cubicBezTo>
                    <a:pt x="187" y="92"/>
                    <a:pt x="187" y="92"/>
                    <a:pt x="187" y="92"/>
                  </a:cubicBezTo>
                  <a:cubicBezTo>
                    <a:pt x="186" y="92"/>
                    <a:pt x="186" y="92"/>
                    <a:pt x="185" y="91"/>
                  </a:cubicBezTo>
                  <a:cubicBezTo>
                    <a:pt x="185" y="91"/>
                    <a:pt x="185" y="91"/>
                    <a:pt x="185" y="91"/>
                  </a:cubicBezTo>
                  <a:cubicBezTo>
                    <a:pt x="185" y="91"/>
                    <a:pt x="185" y="91"/>
                    <a:pt x="185" y="91"/>
                  </a:cubicBezTo>
                  <a:cubicBezTo>
                    <a:pt x="185" y="91"/>
                    <a:pt x="186" y="91"/>
                    <a:pt x="186" y="90"/>
                  </a:cubicBezTo>
                  <a:cubicBezTo>
                    <a:pt x="186" y="90"/>
                    <a:pt x="186" y="90"/>
                    <a:pt x="186" y="89"/>
                  </a:cubicBezTo>
                  <a:cubicBezTo>
                    <a:pt x="185" y="89"/>
                    <a:pt x="185" y="88"/>
                    <a:pt x="185" y="88"/>
                  </a:cubicBezTo>
                  <a:cubicBezTo>
                    <a:pt x="185" y="88"/>
                    <a:pt x="184" y="88"/>
                    <a:pt x="184" y="88"/>
                  </a:cubicBezTo>
                  <a:cubicBezTo>
                    <a:pt x="184" y="88"/>
                    <a:pt x="182" y="87"/>
                    <a:pt x="182" y="87"/>
                  </a:cubicBezTo>
                  <a:cubicBezTo>
                    <a:pt x="181" y="87"/>
                    <a:pt x="181" y="87"/>
                    <a:pt x="180" y="87"/>
                  </a:cubicBezTo>
                  <a:cubicBezTo>
                    <a:pt x="180" y="88"/>
                    <a:pt x="179" y="87"/>
                    <a:pt x="179" y="87"/>
                  </a:cubicBezTo>
                  <a:cubicBezTo>
                    <a:pt x="179" y="86"/>
                    <a:pt x="178" y="86"/>
                    <a:pt x="178" y="85"/>
                  </a:cubicBezTo>
                  <a:cubicBezTo>
                    <a:pt x="178" y="84"/>
                    <a:pt x="179" y="83"/>
                    <a:pt x="179" y="83"/>
                  </a:cubicBezTo>
                  <a:cubicBezTo>
                    <a:pt x="179" y="82"/>
                    <a:pt x="178" y="81"/>
                    <a:pt x="177" y="80"/>
                  </a:cubicBezTo>
                  <a:cubicBezTo>
                    <a:pt x="178" y="79"/>
                    <a:pt x="179" y="79"/>
                    <a:pt x="180" y="78"/>
                  </a:cubicBezTo>
                  <a:cubicBezTo>
                    <a:pt x="181" y="78"/>
                    <a:pt x="181" y="77"/>
                    <a:pt x="181" y="75"/>
                  </a:cubicBezTo>
                  <a:cubicBezTo>
                    <a:pt x="181" y="76"/>
                    <a:pt x="181" y="76"/>
                    <a:pt x="182" y="76"/>
                  </a:cubicBezTo>
                  <a:cubicBezTo>
                    <a:pt x="182" y="76"/>
                    <a:pt x="182" y="77"/>
                    <a:pt x="182" y="77"/>
                  </a:cubicBezTo>
                  <a:cubicBezTo>
                    <a:pt x="181" y="78"/>
                    <a:pt x="181" y="79"/>
                    <a:pt x="181" y="80"/>
                  </a:cubicBezTo>
                  <a:cubicBezTo>
                    <a:pt x="182" y="81"/>
                    <a:pt x="183" y="81"/>
                    <a:pt x="185" y="81"/>
                  </a:cubicBezTo>
                  <a:cubicBezTo>
                    <a:pt x="185" y="81"/>
                    <a:pt x="185" y="81"/>
                    <a:pt x="186" y="81"/>
                  </a:cubicBezTo>
                  <a:cubicBezTo>
                    <a:pt x="186" y="81"/>
                    <a:pt x="186" y="82"/>
                    <a:pt x="186" y="82"/>
                  </a:cubicBezTo>
                  <a:cubicBezTo>
                    <a:pt x="187" y="82"/>
                    <a:pt x="187" y="82"/>
                    <a:pt x="187" y="82"/>
                  </a:cubicBezTo>
                  <a:cubicBezTo>
                    <a:pt x="187" y="82"/>
                    <a:pt x="187" y="82"/>
                    <a:pt x="187" y="82"/>
                  </a:cubicBezTo>
                  <a:cubicBezTo>
                    <a:pt x="187" y="81"/>
                    <a:pt x="187" y="81"/>
                    <a:pt x="186" y="80"/>
                  </a:cubicBezTo>
                  <a:cubicBezTo>
                    <a:pt x="185" y="80"/>
                    <a:pt x="184" y="80"/>
                    <a:pt x="183" y="79"/>
                  </a:cubicBezTo>
                  <a:cubicBezTo>
                    <a:pt x="183" y="79"/>
                    <a:pt x="183" y="78"/>
                    <a:pt x="183" y="78"/>
                  </a:cubicBezTo>
                  <a:cubicBezTo>
                    <a:pt x="184" y="78"/>
                    <a:pt x="184" y="78"/>
                    <a:pt x="184" y="78"/>
                  </a:cubicBezTo>
                  <a:cubicBezTo>
                    <a:pt x="185" y="79"/>
                    <a:pt x="185" y="79"/>
                    <a:pt x="186" y="78"/>
                  </a:cubicBezTo>
                  <a:cubicBezTo>
                    <a:pt x="186" y="78"/>
                    <a:pt x="186" y="78"/>
                    <a:pt x="186" y="77"/>
                  </a:cubicBezTo>
                  <a:cubicBezTo>
                    <a:pt x="189" y="76"/>
                    <a:pt x="191" y="79"/>
                    <a:pt x="193" y="79"/>
                  </a:cubicBezTo>
                  <a:cubicBezTo>
                    <a:pt x="193" y="80"/>
                    <a:pt x="194" y="79"/>
                    <a:pt x="195" y="79"/>
                  </a:cubicBezTo>
                  <a:cubicBezTo>
                    <a:pt x="195" y="79"/>
                    <a:pt x="195" y="79"/>
                    <a:pt x="195" y="80"/>
                  </a:cubicBezTo>
                  <a:cubicBezTo>
                    <a:pt x="194" y="80"/>
                    <a:pt x="194" y="80"/>
                    <a:pt x="194" y="81"/>
                  </a:cubicBezTo>
                  <a:cubicBezTo>
                    <a:pt x="194" y="81"/>
                    <a:pt x="193" y="82"/>
                    <a:pt x="193" y="83"/>
                  </a:cubicBezTo>
                  <a:cubicBezTo>
                    <a:pt x="193" y="83"/>
                    <a:pt x="194" y="83"/>
                    <a:pt x="194" y="83"/>
                  </a:cubicBezTo>
                  <a:cubicBezTo>
                    <a:pt x="194" y="83"/>
                    <a:pt x="194" y="82"/>
                    <a:pt x="195" y="82"/>
                  </a:cubicBezTo>
                  <a:cubicBezTo>
                    <a:pt x="195" y="82"/>
                    <a:pt x="195" y="82"/>
                    <a:pt x="195" y="82"/>
                  </a:cubicBezTo>
                  <a:cubicBezTo>
                    <a:pt x="195" y="82"/>
                    <a:pt x="195" y="83"/>
                    <a:pt x="195" y="84"/>
                  </a:cubicBezTo>
                  <a:cubicBezTo>
                    <a:pt x="195" y="84"/>
                    <a:pt x="195" y="84"/>
                    <a:pt x="195" y="84"/>
                  </a:cubicBezTo>
                  <a:cubicBezTo>
                    <a:pt x="196" y="83"/>
                    <a:pt x="196" y="83"/>
                    <a:pt x="196" y="83"/>
                  </a:cubicBezTo>
                  <a:cubicBezTo>
                    <a:pt x="196" y="82"/>
                    <a:pt x="196" y="81"/>
                    <a:pt x="195" y="81"/>
                  </a:cubicBezTo>
                  <a:cubicBezTo>
                    <a:pt x="196" y="80"/>
                    <a:pt x="196" y="80"/>
                    <a:pt x="196" y="79"/>
                  </a:cubicBezTo>
                  <a:cubicBezTo>
                    <a:pt x="196" y="79"/>
                    <a:pt x="196" y="79"/>
                    <a:pt x="195" y="78"/>
                  </a:cubicBezTo>
                  <a:cubicBezTo>
                    <a:pt x="195" y="78"/>
                    <a:pt x="194" y="78"/>
                    <a:pt x="194" y="77"/>
                  </a:cubicBezTo>
                  <a:cubicBezTo>
                    <a:pt x="193" y="77"/>
                    <a:pt x="191" y="76"/>
                    <a:pt x="191" y="76"/>
                  </a:cubicBezTo>
                  <a:cubicBezTo>
                    <a:pt x="191" y="75"/>
                    <a:pt x="191" y="75"/>
                    <a:pt x="191" y="74"/>
                  </a:cubicBezTo>
                  <a:cubicBezTo>
                    <a:pt x="191" y="74"/>
                    <a:pt x="190" y="73"/>
                    <a:pt x="191" y="73"/>
                  </a:cubicBezTo>
                  <a:cubicBezTo>
                    <a:pt x="191" y="72"/>
                    <a:pt x="195" y="72"/>
                    <a:pt x="196" y="72"/>
                  </a:cubicBezTo>
                  <a:cubicBezTo>
                    <a:pt x="197" y="72"/>
                    <a:pt x="198" y="72"/>
                    <a:pt x="198" y="72"/>
                  </a:cubicBezTo>
                  <a:cubicBezTo>
                    <a:pt x="198" y="72"/>
                    <a:pt x="198" y="72"/>
                    <a:pt x="199" y="72"/>
                  </a:cubicBezTo>
                  <a:cubicBezTo>
                    <a:pt x="200" y="72"/>
                    <a:pt x="201" y="71"/>
                    <a:pt x="202" y="72"/>
                  </a:cubicBezTo>
                  <a:cubicBezTo>
                    <a:pt x="202" y="72"/>
                    <a:pt x="202" y="72"/>
                    <a:pt x="202" y="72"/>
                  </a:cubicBezTo>
                  <a:cubicBezTo>
                    <a:pt x="201" y="72"/>
                    <a:pt x="201" y="72"/>
                    <a:pt x="201" y="73"/>
                  </a:cubicBezTo>
                  <a:cubicBezTo>
                    <a:pt x="202" y="73"/>
                    <a:pt x="203" y="72"/>
                    <a:pt x="204" y="71"/>
                  </a:cubicBezTo>
                  <a:cubicBezTo>
                    <a:pt x="203" y="71"/>
                    <a:pt x="203" y="71"/>
                    <a:pt x="203" y="71"/>
                  </a:cubicBezTo>
                  <a:cubicBezTo>
                    <a:pt x="203" y="70"/>
                    <a:pt x="203" y="70"/>
                    <a:pt x="202" y="70"/>
                  </a:cubicBezTo>
                  <a:cubicBezTo>
                    <a:pt x="202" y="70"/>
                    <a:pt x="202" y="70"/>
                    <a:pt x="202" y="69"/>
                  </a:cubicBezTo>
                  <a:cubicBezTo>
                    <a:pt x="202" y="69"/>
                    <a:pt x="202" y="68"/>
                    <a:pt x="202" y="68"/>
                  </a:cubicBezTo>
                  <a:cubicBezTo>
                    <a:pt x="204" y="68"/>
                    <a:pt x="205" y="66"/>
                    <a:pt x="206" y="66"/>
                  </a:cubicBezTo>
                  <a:cubicBezTo>
                    <a:pt x="207" y="66"/>
                    <a:pt x="208" y="65"/>
                    <a:pt x="208" y="65"/>
                  </a:cubicBezTo>
                  <a:cubicBezTo>
                    <a:pt x="210" y="65"/>
                    <a:pt x="212" y="65"/>
                    <a:pt x="214" y="64"/>
                  </a:cubicBezTo>
                  <a:cubicBezTo>
                    <a:pt x="216" y="64"/>
                    <a:pt x="215" y="63"/>
                    <a:pt x="218" y="63"/>
                  </a:cubicBezTo>
                  <a:cubicBezTo>
                    <a:pt x="218" y="63"/>
                    <a:pt x="219" y="63"/>
                    <a:pt x="219" y="63"/>
                  </a:cubicBezTo>
                  <a:cubicBezTo>
                    <a:pt x="219" y="63"/>
                    <a:pt x="219" y="63"/>
                    <a:pt x="219" y="63"/>
                  </a:cubicBezTo>
                  <a:cubicBezTo>
                    <a:pt x="219" y="64"/>
                    <a:pt x="219" y="64"/>
                    <a:pt x="219" y="64"/>
                  </a:cubicBezTo>
                  <a:cubicBezTo>
                    <a:pt x="219" y="64"/>
                    <a:pt x="220" y="64"/>
                    <a:pt x="220" y="64"/>
                  </a:cubicBezTo>
                  <a:cubicBezTo>
                    <a:pt x="221" y="64"/>
                    <a:pt x="222" y="64"/>
                    <a:pt x="223" y="63"/>
                  </a:cubicBezTo>
                  <a:cubicBezTo>
                    <a:pt x="224" y="63"/>
                    <a:pt x="224" y="64"/>
                    <a:pt x="225" y="64"/>
                  </a:cubicBezTo>
                  <a:cubicBezTo>
                    <a:pt x="225" y="64"/>
                    <a:pt x="225" y="64"/>
                    <a:pt x="226" y="63"/>
                  </a:cubicBezTo>
                  <a:cubicBezTo>
                    <a:pt x="226" y="63"/>
                    <a:pt x="226" y="62"/>
                    <a:pt x="226" y="62"/>
                  </a:cubicBezTo>
                  <a:cubicBezTo>
                    <a:pt x="226" y="62"/>
                    <a:pt x="227" y="62"/>
                    <a:pt x="227" y="62"/>
                  </a:cubicBezTo>
                  <a:cubicBezTo>
                    <a:pt x="228" y="62"/>
                    <a:pt x="228" y="62"/>
                    <a:pt x="228" y="61"/>
                  </a:cubicBezTo>
                  <a:cubicBezTo>
                    <a:pt x="228" y="61"/>
                    <a:pt x="228" y="61"/>
                    <a:pt x="228" y="61"/>
                  </a:cubicBezTo>
                  <a:cubicBezTo>
                    <a:pt x="228" y="61"/>
                    <a:pt x="228" y="60"/>
                    <a:pt x="228" y="60"/>
                  </a:cubicBezTo>
                  <a:cubicBezTo>
                    <a:pt x="228" y="60"/>
                    <a:pt x="229" y="59"/>
                    <a:pt x="229" y="59"/>
                  </a:cubicBezTo>
                  <a:cubicBezTo>
                    <a:pt x="230" y="58"/>
                    <a:pt x="234" y="57"/>
                    <a:pt x="236" y="58"/>
                  </a:cubicBezTo>
                  <a:cubicBezTo>
                    <a:pt x="236" y="58"/>
                    <a:pt x="236" y="59"/>
                    <a:pt x="236" y="59"/>
                  </a:cubicBezTo>
                  <a:cubicBezTo>
                    <a:pt x="235" y="59"/>
                    <a:pt x="235" y="59"/>
                    <a:pt x="234" y="60"/>
                  </a:cubicBezTo>
                  <a:cubicBezTo>
                    <a:pt x="234" y="60"/>
                    <a:pt x="234" y="60"/>
                    <a:pt x="234" y="60"/>
                  </a:cubicBezTo>
                  <a:cubicBezTo>
                    <a:pt x="235" y="60"/>
                    <a:pt x="235" y="60"/>
                    <a:pt x="236" y="60"/>
                  </a:cubicBezTo>
                  <a:cubicBezTo>
                    <a:pt x="237" y="60"/>
                    <a:pt x="238" y="60"/>
                    <a:pt x="239" y="60"/>
                  </a:cubicBezTo>
                  <a:cubicBezTo>
                    <a:pt x="239" y="60"/>
                    <a:pt x="239" y="60"/>
                    <a:pt x="239" y="60"/>
                  </a:cubicBezTo>
                  <a:cubicBezTo>
                    <a:pt x="239" y="60"/>
                    <a:pt x="239" y="60"/>
                    <a:pt x="239" y="60"/>
                  </a:cubicBezTo>
                  <a:cubicBezTo>
                    <a:pt x="239" y="61"/>
                    <a:pt x="238" y="61"/>
                    <a:pt x="238" y="62"/>
                  </a:cubicBezTo>
                  <a:cubicBezTo>
                    <a:pt x="238" y="62"/>
                    <a:pt x="240" y="62"/>
                    <a:pt x="240" y="62"/>
                  </a:cubicBezTo>
                  <a:cubicBezTo>
                    <a:pt x="240" y="62"/>
                    <a:pt x="240" y="62"/>
                    <a:pt x="241" y="62"/>
                  </a:cubicBezTo>
                  <a:cubicBezTo>
                    <a:pt x="241" y="62"/>
                    <a:pt x="241" y="61"/>
                    <a:pt x="241" y="61"/>
                  </a:cubicBezTo>
                  <a:cubicBezTo>
                    <a:pt x="244" y="61"/>
                    <a:pt x="248" y="61"/>
                    <a:pt x="249" y="63"/>
                  </a:cubicBezTo>
                  <a:cubicBezTo>
                    <a:pt x="250" y="63"/>
                    <a:pt x="250" y="63"/>
                    <a:pt x="250" y="63"/>
                  </a:cubicBezTo>
                  <a:cubicBezTo>
                    <a:pt x="251" y="64"/>
                    <a:pt x="251" y="64"/>
                    <a:pt x="251" y="64"/>
                  </a:cubicBezTo>
                  <a:cubicBezTo>
                    <a:pt x="250" y="65"/>
                    <a:pt x="250" y="65"/>
                    <a:pt x="250" y="66"/>
                  </a:cubicBezTo>
                  <a:cubicBezTo>
                    <a:pt x="250" y="66"/>
                    <a:pt x="250" y="66"/>
                    <a:pt x="250" y="66"/>
                  </a:cubicBezTo>
                  <a:cubicBezTo>
                    <a:pt x="250" y="66"/>
                    <a:pt x="250" y="66"/>
                    <a:pt x="251" y="66"/>
                  </a:cubicBezTo>
                  <a:cubicBezTo>
                    <a:pt x="251" y="66"/>
                    <a:pt x="251" y="66"/>
                    <a:pt x="251" y="66"/>
                  </a:cubicBezTo>
                  <a:cubicBezTo>
                    <a:pt x="250" y="67"/>
                    <a:pt x="249" y="67"/>
                    <a:pt x="249" y="68"/>
                  </a:cubicBezTo>
                  <a:cubicBezTo>
                    <a:pt x="248" y="68"/>
                    <a:pt x="247" y="68"/>
                    <a:pt x="247" y="68"/>
                  </a:cubicBezTo>
                  <a:cubicBezTo>
                    <a:pt x="245" y="70"/>
                    <a:pt x="243" y="71"/>
                    <a:pt x="241" y="72"/>
                  </a:cubicBezTo>
                  <a:cubicBezTo>
                    <a:pt x="240" y="72"/>
                    <a:pt x="240" y="72"/>
                    <a:pt x="239" y="73"/>
                  </a:cubicBezTo>
                  <a:cubicBezTo>
                    <a:pt x="238" y="73"/>
                    <a:pt x="236" y="74"/>
                    <a:pt x="235" y="75"/>
                  </a:cubicBezTo>
                  <a:cubicBezTo>
                    <a:pt x="237" y="75"/>
                    <a:pt x="237" y="75"/>
                    <a:pt x="238" y="74"/>
                  </a:cubicBezTo>
                  <a:cubicBezTo>
                    <a:pt x="238" y="74"/>
                    <a:pt x="239" y="74"/>
                    <a:pt x="240" y="74"/>
                  </a:cubicBezTo>
                  <a:cubicBezTo>
                    <a:pt x="241" y="74"/>
                    <a:pt x="244" y="73"/>
                    <a:pt x="245" y="72"/>
                  </a:cubicBezTo>
                  <a:cubicBezTo>
                    <a:pt x="245" y="72"/>
                    <a:pt x="245" y="72"/>
                    <a:pt x="245" y="72"/>
                  </a:cubicBezTo>
                  <a:cubicBezTo>
                    <a:pt x="245" y="72"/>
                    <a:pt x="244" y="72"/>
                    <a:pt x="244" y="72"/>
                  </a:cubicBezTo>
                  <a:cubicBezTo>
                    <a:pt x="244" y="71"/>
                    <a:pt x="245" y="71"/>
                    <a:pt x="245" y="71"/>
                  </a:cubicBezTo>
                  <a:cubicBezTo>
                    <a:pt x="246" y="71"/>
                    <a:pt x="246" y="72"/>
                    <a:pt x="247" y="72"/>
                  </a:cubicBezTo>
                  <a:cubicBezTo>
                    <a:pt x="248" y="72"/>
                    <a:pt x="249" y="72"/>
                    <a:pt x="250" y="72"/>
                  </a:cubicBezTo>
                  <a:cubicBezTo>
                    <a:pt x="250" y="72"/>
                    <a:pt x="250" y="73"/>
                    <a:pt x="250" y="73"/>
                  </a:cubicBezTo>
                  <a:cubicBezTo>
                    <a:pt x="250" y="73"/>
                    <a:pt x="250" y="74"/>
                    <a:pt x="250" y="74"/>
                  </a:cubicBezTo>
                  <a:cubicBezTo>
                    <a:pt x="250" y="74"/>
                    <a:pt x="251" y="74"/>
                    <a:pt x="251" y="74"/>
                  </a:cubicBezTo>
                  <a:cubicBezTo>
                    <a:pt x="251" y="73"/>
                    <a:pt x="251" y="73"/>
                    <a:pt x="252" y="72"/>
                  </a:cubicBezTo>
                  <a:cubicBezTo>
                    <a:pt x="253" y="72"/>
                    <a:pt x="254" y="72"/>
                    <a:pt x="254" y="72"/>
                  </a:cubicBezTo>
                  <a:cubicBezTo>
                    <a:pt x="256" y="72"/>
                    <a:pt x="258" y="72"/>
                    <a:pt x="259" y="73"/>
                  </a:cubicBezTo>
                  <a:cubicBezTo>
                    <a:pt x="259" y="73"/>
                    <a:pt x="259" y="74"/>
                    <a:pt x="259" y="74"/>
                  </a:cubicBezTo>
                  <a:cubicBezTo>
                    <a:pt x="261" y="75"/>
                    <a:pt x="262" y="75"/>
                    <a:pt x="263" y="75"/>
                  </a:cubicBezTo>
                  <a:cubicBezTo>
                    <a:pt x="264" y="75"/>
                    <a:pt x="265" y="75"/>
                    <a:pt x="266" y="75"/>
                  </a:cubicBezTo>
                  <a:cubicBezTo>
                    <a:pt x="267" y="75"/>
                    <a:pt x="267" y="75"/>
                    <a:pt x="267" y="75"/>
                  </a:cubicBezTo>
                  <a:cubicBezTo>
                    <a:pt x="268" y="75"/>
                    <a:pt x="268" y="74"/>
                    <a:pt x="269" y="74"/>
                  </a:cubicBezTo>
                  <a:cubicBezTo>
                    <a:pt x="268" y="74"/>
                    <a:pt x="268" y="73"/>
                    <a:pt x="268" y="73"/>
                  </a:cubicBezTo>
                  <a:cubicBezTo>
                    <a:pt x="269" y="72"/>
                    <a:pt x="269" y="72"/>
                    <a:pt x="270" y="72"/>
                  </a:cubicBezTo>
                  <a:cubicBezTo>
                    <a:pt x="271" y="72"/>
                    <a:pt x="272" y="73"/>
                    <a:pt x="272" y="73"/>
                  </a:cubicBezTo>
                  <a:cubicBezTo>
                    <a:pt x="274" y="73"/>
                    <a:pt x="275" y="73"/>
                    <a:pt x="276" y="73"/>
                  </a:cubicBezTo>
                  <a:cubicBezTo>
                    <a:pt x="277" y="73"/>
                    <a:pt x="277" y="74"/>
                    <a:pt x="278" y="74"/>
                  </a:cubicBezTo>
                  <a:cubicBezTo>
                    <a:pt x="278" y="74"/>
                    <a:pt x="278" y="74"/>
                    <a:pt x="278" y="75"/>
                  </a:cubicBezTo>
                  <a:cubicBezTo>
                    <a:pt x="277" y="75"/>
                    <a:pt x="274" y="76"/>
                    <a:pt x="273" y="77"/>
                  </a:cubicBezTo>
                  <a:cubicBezTo>
                    <a:pt x="273" y="77"/>
                    <a:pt x="273" y="77"/>
                    <a:pt x="273" y="77"/>
                  </a:cubicBezTo>
                  <a:cubicBezTo>
                    <a:pt x="273" y="77"/>
                    <a:pt x="273" y="77"/>
                    <a:pt x="273" y="77"/>
                  </a:cubicBezTo>
                  <a:cubicBezTo>
                    <a:pt x="276" y="77"/>
                    <a:pt x="276" y="78"/>
                    <a:pt x="277" y="79"/>
                  </a:cubicBezTo>
                  <a:cubicBezTo>
                    <a:pt x="277" y="79"/>
                    <a:pt x="277" y="79"/>
                    <a:pt x="278" y="79"/>
                  </a:cubicBezTo>
                  <a:cubicBezTo>
                    <a:pt x="278" y="80"/>
                    <a:pt x="279" y="80"/>
                    <a:pt x="279" y="81"/>
                  </a:cubicBezTo>
                  <a:cubicBezTo>
                    <a:pt x="280" y="81"/>
                    <a:pt x="281" y="83"/>
                    <a:pt x="282" y="82"/>
                  </a:cubicBezTo>
                  <a:cubicBezTo>
                    <a:pt x="283" y="81"/>
                    <a:pt x="284" y="79"/>
                    <a:pt x="285" y="79"/>
                  </a:cubicBezTo>
                  <a:cubicBezTo>
                    <a:pt x="285" y="79"/>
                    <a:pt x="285" y="79"/>
                    <a:pt x="285" y="79"/>
                  </a:cubicBezTo>
                  <a:cubicBezTo>
                    <a:pt x="285" y="79"/>
                    <a:pt x="286" y="80"/>
                    <a:pt x="286" y="80"/>
                  </a:cubicBezTo>
                  <a:cubicBezTo>
                    <a:pt x="287" y="80"/>
                    <a:pt x="287" y="80"/>
                    <a:pt x="288" y="80"/>
                  </a:cubicBezTo>
                  <a:cubicBezTo>
                    <a:pt x="289" y="80"/>
                    <a:pt x="290" y="79"/>
                    <a:pt x="291" y="79"/>
                  </a:cubicBezTo>
                  <a:cubicBezTo>
                    <a:pt x="292" y="80"/>
                    <a:pt x="294" y="81"/>
                    <a:pt x="294" y="81"/>
                  </a:cubicBezTo>
                  <a:cubicBezTo>
                    <a:pt x="295" y="81"/>
                    <a:pt x="295" y="80"/>
                    <a:pt x="295" y="80"/>
                  </a:cubicBezTo>
                  <a:cubicBezTo>
                    <a:pt x="295" y="79"/>
                    <a:pt x="296" y="79"/>
                    <a:pt x="296" y="79"/>
                  </a:cubicBezTo>
                  <a:cubicBezTo>
                    <a:pt x="296" y="80"/>
                    <a:pt x="297" y="80"/>
                    <a:pt x="298" y="80"/>
                  </a:cubicBezTo>
                  <a:cubicBezTo>
                    <a:pt x="298" y="79"/>
                    <a:pt x="298" y="78"/>
                    <a:pt x="298" y="77"/>
                  </a:cubicBezTo>
                  <a:cubicBezTo>
                    <a:pt x="298" y="77"/>
                    <a:pt x="297" y="77"/>
                    <a:pt x="296" y="77"/>
                  </a:cubicBezTo>
                  <a:cubicBezTo>
                    <a:pt x="297" y="77"/>
                    <a:pt x="297" y="77"/>
                    <a:pt x="297" y="77"/>
                  </a:cubicBezTo>
                  <a:cubicBezTo>
                    <a:pt x="297" y="77"/>
                    <a:pt x="297" y="77"/>
                    <a:pt x="297" y="77"/>
                  </a:cubicBezTo>
                  <a:cubicBezTo>
                    <a:pt x="297" y="76"/>
                    <a:pt x="298" y="77"/>
                    <a:pt x="299" y="76"/>
                  </a:cubicBezTo>
                  <a:cubicBezTo>
                    <a:pt x="300" y="76"/>
                    <a:pt x="300" y="76"/>
                    <a:pt x="301" y="75"/>
                  </a:cubicBezTo>
                  <a:cubicBezTo>
                    <a:pt x="303" y="75"/>
                    <a:pt x="305" y="76"/>
                    <a:pt x="307" y="76"/>
                  </a:cubicBezTo>
                  <a:cubicBezTo>
                    <a:pt x="307" y="76"/>
                    <a:pt x="308" y="76"/>
                    <a:pt x="309" y="76"/>
                  </a:cubicBezTo>
                  <a:cubicBezTo>
                    <a:pt x="309" y="76"/>
                    <a:pt x="309" y="76"/>
                    <a:pt x="308" y="77"/>
                  </a:cubicBezTo>
                  <a:cubicBezTo>
                    <a:pt x="308" y="77"/>
                    <a:pt x="308" y="77"/>
                    <a:pt x="307" y="77"/>
                  </a:cubicBezTo>
                  <a:cubicBezTo>
                    <a:pt x="308" y="77"/>
                    <a:pt x="309" y="77"/>
                    <a:pt x="309" y="77"/>
                  </a:cubicBezTo>
                  <a:cubicBezTo>
                    <a:pt x="309" y="78"/>
                    <a:pt x="309" y="78"/>
                    <a:pt x="309" y="78"/>
                  </a:cubicBezTo>
                  <a:cubicBezTo>
                    <a:pt x="309" y="78"/>
                    <a:pt x="309" y="78"/>
                    <a:pt x="309" y="78"/>
                  </a:cubicBezTo>
                  <a:cubicBezTo>
                    <a:pt x="309" y="78"/>
                    <a:pt x="309" y="78"/>
                    <a:pt x="309" y="78"/>
                  </a:cubicBezTo>
                  <a:cubicBezTo>
                    <a:pt x="308" y="79"/>
                    <a:pt x="307" y="78"/>
                    <a:pt x="307" y="79"/>
                  </a:cubicBezTo>
                  <a:cubicBezTo>
                    <a:pt x="309" y="79"/>
                    <a:pt x="310" y="78"/>
                    <a:pt x="311" y="77"/>
                  </a:cubicBezTo>
                  <a:cubicBezTo>
                    <a:pt x="320" y="87"/>
                    <a:pt x="328" y="98"/>
                    <a:pt x="334" y="109"/>
                  </a:cubicBezTo>
                  <a:cubicBezTo>
                    <a:pt x="334" y="110"/>
                    <a:pt x="334" y="110"/>
                    <a:pt x="333" y="110"/>
                  </a:cubicBezTo>
                  <a:cubicBezTo>
                    <a:pt x="333" y="108"/>
                    <a:pt x="329" y="110"/>
                    <a:pt x="328" y="110"/>
                  </a:cubicBezTo>
                  <a:cubicBezTo>
                    <a:pt x="328" y="111"/>
                    <a:pt x="328" y="111"/>
                    <a:pt x="328" y="111"/>
                  </a:cubicBezTo>
                  <a:cubicBezTo>
                    <a:pt x="328" y="111"/>
                    <a:pt x="327" y="112"/>
                    <a:pt x="327" y="112"/>
                  </a:cubicBezTo>
                  <a:cubicBezTo>
                    <a:pt x="327" y="112"/>
                    <a:pt x="327" y="112"/>
                    <a:pt x="327" y="113"/>
                  </a:cubicBezTo>
                  <a:cubicBezTo>
                    <a:pt x="326" y="113"/>
                    <a:pt x="323" y="114"/>
                    <a:pt x="324" y="116"/>
                  </a:cubicBezTo>
                  <a:cubicBezTo>
                    <a:pt x="324" y="116"/>
                    <a:pt x="325" y="116"/>
                    <a:pt x="325" y="116"/>
                  </a:cubicBezTo>
                  <a:cubicBezTo>
                    <a:pt x="325" y="116"/>
                    <a:pt x="325" y="116"/>
                    <a:pt x="325" y="116"/>
                  </a:cubicBezTo>
                  <a:cubicBezTo>
                    <a:pt x="325" y="116"/>
                    <a:pt x="325" y="116"/>
                    <a:pt x="325" y="116"/>
                  </a:cubicBezTo>
                  <a:cubicBezTo>
                    <a:pt x="325" y="117"/>
                    <a:pt x="324" y="117"/>
                    <a:pt x="324" y="117"/>
                  </a:cubicBezTo>
                  <a:cubicBezTo>
                    <a:pt x="323" y="117"/>
                    <a:pt x="322" y="117"/>
                    <a:pt x="322" y="117"/>
                  </a:cubicBezTo>
                  <a:cubicBezTo>
                    <a:pt x="322" y="117"/>
                    <a:pt x="321" y="117"/>
                    <a:pt x="321" y="117"/>
                  </a:cubicBezTo>
                  <a:cubicBezTo>
                    <a:pt x="321" y="117"/>
                    <a:pt x="321" y="117"/>
                    <a:pt x="321" y="117"/>
                  </a:cubicBezTo>
                  <a:cubicBezTo>
                    <a:pt x="321" y="117"/>
                    <a:pt x="321" y="117"/>
                    <a:pt x="321" y="117"/>
                  </a:cubicBezTo>
                  <a:cubicBezTo>
                    <a:pt x="320" y="117"/>
                    <a:pt x="319" y="118"/>
                    <a:pt x="318" y="117"/>
                  </a:cubicBezTo>
                  <a:cubicBezTo>
                    <a:pt x="319" y="117"/>
                    <a:pt x="319" y="117"/>
                    <a:pt x="320" y="117"/>
                  </a:cubicBezTo>
                  <a:cubicBezTo>
                    <a:pt x="320" y="117"/>
                    <a:pt x="320" y="117"/>
                    <a:pt x="320" y="116"/>
                  </a:cubicBezTo>
                  <a:cubicBezTo>
                    <a:pt x="319" y="116"/>
                    <a:pt x="319" y="115"/>
                    <a:pt x="318" y="116"/>
                  </a:cubicBezTo>
                  <a:cubicBezTo>
                    <a:pt x="317" y="116"/>
                    <a:pt x="317" y="116"/>
                    <a:pt x="317" y="116"/>
                  </a:cubicBezTo>
                  <a:cubicBezTo>
                    <a:pt x="317" y="116"/>
                    <a:pt x="316" y="115"/>
                    <a:pt x="316" y="115"/>
                  </a:cubicBezTo>
                  <a:cubicBezTo>
                    <a:pt x="315" y="115"/>
                    <a:pt x="315" y="115"/>
                    <a:pt x="314" y="115"/>
                  </a:cubicBezTo>
                  <a:cubicBezTo>
                    <a:pt x="314" y="116"/>
                    <a:pt x="314" y="116"/>
                    <a:pt x="314" y="116"/>
                  </a:cubicBezTo>
                  <a:cubicBezTo>
                    <a:pt x="314" y="116"/>
                    <a:pt x="314" y="116"/>
                    <a:pt x="314" y="116"/>
                  </a:cubicBezTo>
                  <a:cubicBezTo>
                    <a:pt x="313" y="116"/>
                    <a:pt x="313" y="116"/>
                    <a:pt x="313" y="116"/>
                  </a:cubicBezTo>
                  <a:cubicBezTo>
                    <a:pt x="312" y="116"/>
                    <a:pt x="312" y="116"/>
                    <a:pt x="311" y="116"/>
                  </a:cubicBezTo>
                  <a:cubicBezTo>
                    <a:pt x="311" y="116"/>
                    <a:pt x="310" y="116"/>
                    <a:pt x="309" y="116"/>
                  </a:cubicBezTo>
                  <a:cubicBezTo>
                    <a:pt x="309" y="116"/>
                    <a:pt x="309" y="117"/>
                    <a:pt x="309" y="117"/>
                  </a:cubicBezTo>
                  <a:cubicBezTo>
                    <a:pt x="308" y="117"/>
                    <a:pt x="309" y="116"/>
                    <a:pt x="308" y="116"/>
                  </a:cubicBezTo>
                  <a:cubicBezTo>
                    <a:pt x="307" y="116"/>
                    <a:pt x="304" y="116"/>
                    <a:pt x="303" y="116"/>
                  </a:cubicBezTo>
                  <a:cubicBezTo>
                    <a:pt x="302" y="116"/>
                    <a:pt x="302" y="117"/>
                    <a:pt x="301" y="118"/>
                  </a:cubicBezTo>
                  <a:cubicBezTo>
                    <a:pt x="301" y="118"/>
                    <a:pt x="301" y="118"/>
                    <a:pt x="301" y="118"/>
                  </a:cubicBezTo>
                  <a:cubicBezTo>
                    <a:pt x="300" y="118"/>
                    <a:pt x="300" y="118"/>
                    <a:pt x="299" y="119"/>
                  </a:cubicBezTo>
                  <a:cubicBezTo>
                    <a:pt x="299" y="119"/>
                    <a:pt x="299" y="120"/>
                    <a:pt x="298" y="120"/>
                  </a:cubicBezTo>
                  <a:cubicBezTo>
                    <a:pt x="298" y="121"/>
                    <a:pt x="297" y="121"/>
                    <a:pt x="296" y="122"/>
                  </a:cubicBezTo>
                  <a:cubicBezTo>
                    <a:pt x="295" y="123"/>
                    <a:pt x="294" y="124"/>
                    <a:pt x="293" y="125"/>
                  </a:cubicBezTo>
                  <a:cubicBezTo>
                    <a:pt x="293" y="125"/>
                    <a:pt x="292" y="125"/>
                    <a:pt x="292" y="126"/>
                  </a:cubicBezTo>
                  <a:cubicBezTo>
                    <a:pt x="291" y="126"/>
                    <a:pt x="289" y="127"/>
                    <a:pt x="289" y="128"/>
                  </a:cubicBezTo>
                  <a:cubicBezTo>
                    <a:pt x="289" y="128"/>
                    <a:pt x="289" y="128"/>
                    <a:pt x="289" y="129"/>
                  </a:cubicBezTo>
                  <a:cubicBezTo>
                    <a:pt x="290" y="129"/>
                    <a:pt x="291" y="128"/>
                    <a:pt x="292" y="128"/>
                  </a:cubicBezTo>
                  <a:cubicBezTo>
                    <a:pt x="292" y="129"/>
                    <a:pt x="292" y="130"/>
                    <a:pt x="292" y="130"/>
                  </a:cubicBezTo>
                  <a:cubicBezTo>
                    <a:pt x="292" y="130"/>
                    <a:pt x="292" y="130"/>
                    <a:pt x="292" y="130"/>
                  </a:cubicBezTo>
                  <a:cubicBezTo>
                    <a:pt x="293" y="131"/>
                    <a:pt x="293" y="130"/>
                    <a:pt x="294" y="130"/>
                  </a:cubicBezTo>
                  <a:cubicBezTo>
                    <a:pt x="294" y="130"/>
                    <a:pt x="294" y="130"/>
                    <a:pt x="294" y="130"/>
                  </a:cubicBezTo>
                  <a:cubicBezTo>
                    <a:pt x="293" y="130"/>
                    <a:pt x="293" y="131"/>
                    <a:pt x="293" y="131"/>
                  </a:cubicBezTo>
                  <a:cubicBezTo>
                    <a:pt x="293" y="131"/>
                    <a:pt x="293" y="131"/>
                    <a:pt x="293" y="131"/>
                  </a:cubicBezTo>
                  <a:cubicBezTo>
                    <a:pt x="294" y="131"/>
                    <a:pt x="295" y="131"/>
                    <a:pt x="295" y="130"/>
                  </a:cubicBezTo>
                  <a:cubicBezTo>
                    <a:pt x="296" y="130"/>
                    <a:pt x="296" y="130"/>
                    <a:pt x="296" y="129"/>
                  </a:cubicBezTo>
                  <a:cubicBezTo>
                    <a:pt x="296" y="130"/>
                    <a:pt x="297" y="129"/>
                    <a:pt x="298" y="130"/>
                  </a:cubicBezTo>
                  <a:cubicBezTo>
                    <a:pt x="299" y="130"/>
                    <a:pt x="299" y="131"/>
                    <a:pt x="300" y="132"/>
                  </a:cubicBezTo>
                  <a:cubicBezTo>
                    <a:pt x="300" y="132"/>
                    <a:pt x="300" y="132"/>
                    <a:pt x="300" y="132"/>
                  </a:cubicBezTo>
                  <a:cubicBezTo>
                    <a:pt x="300" y="132"/>
                    <a:pt x="300" y="132"/>
                    <a:pt x="300" y="133"/>
                  </a:cubicBezTo>
                  <a:cubicBezTo>
                    <a:pt x="300" y="133"/>
                    <a:pt x="300" y="133"/>
                    <a:pt x="300" y="133"/>
                  </a:cubicBezTo>
                  <a:cubicBezTo>
                    <a:pt x="300" y="133"/>
                    <a:pt x="300" y="133"/>
                    <a:pt x="300" y="134"/>
                  </a:cubicBezTo>
                  <a:cubicBezTo>
                    <a:pt x="300" y="134"/>
                    <a:pt x="301" y="134"/>
                    <a:pt x="301" y="134"/>
                  </a:cubicBezTo>
                  <a:cubicBezTo>
                    <a:pt x="300" y="136"/>
                    <a:pt x="299" y="136"/>
                    <a:pt x="299" y="138"/>
                  </a:cubicBezTo>
                  <a:cubicBezTo>
                    <a:pt x="299" y="138"/>
                    <a:pt x="299" y="139"/>
                    <a:pt x="299" y="139"/>
                  </a:cubicBezTo>
                  <a:cubicBezTo>
                    <a:pt x="299" y="140"/>
                    <a:pt x="299" y="142"/>
                    <a:pt x="299" y="143"/>
                  </a:cubicBezTo>
                  <a:cubicBezTo>
                    <a:pt x="298" y="143"/>
                    <a:pt x="297" y="144"/>
                    <a:pt x="297" y="145"/>
                  </a:cubicBezTo>
                  <a:cubicBezTo>
                    <a:pt x="297" y="145"/>
                    <a:pt x="297" y="145"/>
                    <a:pt x="296" y="146"/>
                  </a:cubicBezTo>
                  <a:cubicBezTo>
                    <a:pt x="296" y="146"/>
                    <a:pt x="296" y="146"/>
                    <a:pt x="295" y="147"/>
                  </a:cubicBezTo>
                  <a:cubicBezTo>
                    <a:pt x="295" y="147"/>
                    <a:pt x="295" y="148"/>
                    <a:pt x="295" y="148"/>
                  </a:cubicBezTo>
                  <a:cubicBezTo>
                    <a:pt x="294" y="149"/>
                    <a:pt x="293" y="150"/>
                    <a:pt x="292" y="151"/>
                  </a:cubicBezTo>
                  <a:cubicBezTo>
                    <a:pt x="292" y="152"/>
                    <a:pt x="291" y="152"/>
                    <a:pt x="291" y="153"/>
                  </a:cubicBezTo>
                  <a:cubicBezTo>
                    <a:pt x="290" y="153"/>
                    <a:pt x="290" y="154"/>
                    <a:pt x="289" y="154"/>
                  </a:cubicBezTo>
                  <a:cubicBezTo>
                    <a:pt x="289" y="155"/>
                    <a:pt x="288" y="155"/>
                    <a:pt x="287" y="156"/>
                  </a:cubicBezTo>
                  <a:cubicBezTo>
                    <a:pt x="286" y="156"/>
                    <a:pt x="286" y="156"/>
                    <a:pt x="286" y="156"/>
                  </a:cubicBezTo>
                  <a:cubicBezTo>
                    <a:pt x="285" y="156"/>
                    <a:pt x="285" y="156"/>
                    <a:pt x="285" y="156"/>
                  </a:cubicBezTo>
                  <a:cubicBezTo>
                    <a:pt x="285" y="155"/>
                    <a:pt x="285" y="155"/>
                    <a:pt x="284" y="155"/>
                  </a:cubicBezTo>
                  <a:cubicBezTo>
                    <a:pt x="284" y="155"/>
                    <a:pt x="284" y="155"/>
                    <a:pt x="283" y="155"/>
                  </a:cubicBezTo>
                  <a:cubicBezTo>
                    <a:pt x="283" y="155"/>
                    <a:pt x="283" y="155"/>
                    <a:pt x="283" y="155"/>
                  </a:cubicBezTo>
                  <a:cubicBezTo>
                    <a:pt x="283" y="155"/>
                    <a:pt x="283" y="155"/>
                    <a:pt x="284" y="155"/>
                  </a:cubicBezTo>
                  <a:cubicBezTo>
                    <a:pt x="283" y="155"/>
                    <a:pt x="283" y="155"/>
                    <a:pt x="283" y="155"/>
                  </a:cubicBezTo>
                  <a:cubicBezTo>
                    <a:pt x="283" y="155"/>
                    <a:pt x="280" y="158"/>
                    <a:pt x="280" y="158"/>
                  </a:cubicBezTo>
                  <a:cubicBezTo>
                    <a:pt x="280" y="159"/>
                    <a:pt x="280" y="160"/>
                    <a:pt x="279" y="160"/>
                  </a:cubicBezTo>
                  <a:cubicBezTo>
                    <a:pt x="279" y="160"/>
                    <a:pt x="279" y="160"/>
                    <a:pt x="279" y="161"/>
                  </a:cubicBezTo>
                  <a:cubicBezTo>
                    <a:pt x="278" y="161"/>
                    <a:pt x="278" y="161"/>
                    <a:pt x="278" y="162"/>
                  </a:cubicBezTo>
                  <a:cubicBezTo>
                    <a:pt x="277" y="162"/>
                    <a:pt x="276" y="162"/>
                    <a:pt x="276" y="163"/>
                  </a:cubicBezTo>
                  <a:cubicBezTo>
                    <a:pt x="276" y="163"/>
                    <a:pt x="275" y="163"/>
                    <a:pt x="276" y="164"/>
                  </a:cubicBezTo>
                  <a:cubicBezTo>
                    <a:pt x="276" y="164"/>
                    <a:pt x="276" y="164"/>
                    <a:pt x="277" y="165"/>
                  </a:cubicBezTo>
                  <a:cubicBezTo>
                    <a:pt x="278" y="166"/>
                    <a:pt x="278" y="167"/>
                    <a:pt x="279" y="167"/>
                  </a:cubicBezTo>
                  <a:cubicBezTo>
                    <a:pt x="279" y="168"/>
                    <a:pt x="279" y="170"/>
                    <a:pt x="279" y="171"/>
                  </a:cubicBezTo>
                  <a:cubicBezTo>
                    <a:pt x="279" y="171"/>
                    <a:pt x="279" y="171"/>
                    <a:pt x="279" y="171"/>
                  </a:cubicBezTo>
                  <a:cubicBezTo>
                    <a:pt x="279" y="171"/>
                    <a:pt x="279" y="172"/>
                    <a:pt x="278" y="172"/>
                  </a:cubicBezTo>
                  <a:cubicBezTo>
                    <a:pt x="278" y="172"/>
                    <a:pt x="278" y="172"/>
                    <a:pt x="278" y="172"/>
                  </a:cubicBezTo>
                  <a:cubicBezTo>
                    <a:pt x="277" y="172"/>
                    <a:pt x="277" y="173"/>
                    <a:pt x="277" y="173"/>
                  </a:cubicBezTo>
                  <a:cubicBezTo>
                    <a:pt x="277" y="173"/>
                    <a:pt x="277" y="172"/>
                    <a:pt x="276" y="172"/>
                  </a:cubicBezTo>
                  <a:cubicBezTo>
                    <a:pt x="275" y="173"/>
                    <a:pt x="275" y="173"/>
                    <a:pt x="275" y="174"/>
                  </a:cubicBezTo>
                  <a:cubicBezTo>
                    <a:pt x="274" y="174"/>
                    <a:pt x="274" y="174"/>
                    <a:pt x="274" y="174"/>
                  </a:cubicBezTo>
                  <a:cubicBezTo>
                    <a:pt x="274" y="174"/>
                    <a:pt x="274" y="174"/>
                    <a:pt x="274" y="174"/>
                  </a:cubicBezTo>
                  <a:cubicBezTo>
                    <a:pt x="274" y="173"/>
                    <a:pt x="274" y="173"/>
                    <a:pt x="274" y="172"/>
                  </a:cubicBezTo>
                  <a:cubicBezTo>
                    <a:pt x="274" y="171"/>
                    <a:pt x="274" y="171"/>
                    <a:pt x="274" y="170"/>
                  </a:cubicBezTo>
                  <a:cubicBezTo>
                    <a:pt x="274" y="170"/>
                    <a:pt x="274" y="170"/>
                    <a:pt x="274" y="170"/>
                  </a:cubicBezTo>
                  <a:cubicBezTo>
                    <a:pt x="274" y="170"/>
                    <a:pt x="274" y="169"/>
                    <a:pt x="274" y="169"/>
                  </a:cubicBezTo>
                  <a:cubicBezTo>
                    <a:pt x="274" y="169"/>
                    <a:pt x="273" y="169"/>
                    <a:pt x="273" y="169"/>
                  </a:cubicBezTo>
                  <a:cubicBezTo>
                    <a:pt x="273" y="169"/>
                    <a:pt x="273" y="169"/>
                    <a:pt x="273" y="169"/>
                  </a:cubicBezTo>
                  <a:cubicBezTo>
                    <a:pt x="273" y="169"/>
                    <a:pt x="274" y="168"/>
                    <a:pt x="274" y="168"/>
                  </a:cubicBezTo>
                  <a:cubicBezTo>
                    <a:pt x="274" y="168"/>
                    <a:pt x="274" y="168"/>
                    <a:pt x="274" y="169"/>
                  </a:cubicBezTo>
                  <a:cubicBezTo>
                    <a:pt x="274" y="168"/>
                    <a:pt x="274" y="168"/>
                    <a:pt x="275" y="168"/>
                  </a:cubicBezTo>
                  <a:cubicBezTo>
                    <a:pt x="275" y="168"/>
                    <a:pt x="274" y="167"/>
                    <a:pt x="273" y="167"/>
                  </a:cubicBezTo>
                  <a:cubicBezTo>
                    <a:pt x="273" y="167"/>
                    <a:pt x="273" y="167"/>
                    <a:pt x="273" y="167"/>
                  </a:cubicBezTo>
                  <a:cubicBezTo>
                    <a:pt x="273" y="167"/>
                    <a:pt x="273" y="167"/>
                    <a:pt x="272" y="166"/>
                  </a:cubicBezTo>
                  <a:cubicBezTo>
                    <a:pt x="272" y="167"/>
                    <a:pt x="272" y="167"/>
                    <a:pt x="272" y="167"/>
                  </a:cubicBezTo>
                  <a:cubicBezTo>
                    <a:pt x="272" y="167"/>
                    <a:pt x="271" y="166"/>
                    <a:pt x="271" y="166"/>
                  </a:cubicBezTo>
                  <a:cubicBezTo>
                    <a:pt x="271" y="165"/>
                    <a:pt x="272" y="165"/>
                    <a:pt x="272" y="165"/>
                  </a:cubicBezTo>
                  <a:cubicBezTo>
                    <a:pt x="272" y="165"/>
                    <a:pt x="271" y="165"/>
                    <a:pt x="271" y="164"/>
                  </a:cubicBezTo>
                  <a:cubicBezTo>
                    <a:pt x="271" y="164"/>
                    <a:pt x="272" y="163"/>
                    <a:pt x="272" y="163"/>
                  </a:cubicBezTo>
                  <a:cubicBezTo>
                    <a:pt x="271" y="162"/>
                    <a:pt x="270" y="163"/>
                    <a:pt x="270" y="162"/>
                  </a:cubicBezTo>
                  <a:cubicBezTo>
                    <a:pt x="269" y="162"/>
                    <a:pt x="269" y="162"/>
                    <a:pt x="268" y="162"/>
                  </a:cubicBezTo>
                  <a:cubicBezTo>
                    <a:pt x="267" y="163"/>
                    <a:pt x="266" y="163"/>
                    <a:pt x="265" y="164"/>
                  </a:cubicBezTo>
                  <a:cubicBezTo>
                    <a:pt x="265" y="164"/>
                    <a:pt x="265" y="165"/>
                    <a:pt x="264" y="164"/>
                  </a:cubicBezTo>
                  <a:cubicBezTo>
                    <a:pt x="264" y="164"/>
                    <a:pt x="265" y="164"/>
                    <a:pt x="265" y="163"/>
                  </a:cubicBezTo>
                  <a:cubicBezTo>
                    <a:pt x="265" y="163"/>
                    <a:pt x="265" y="163"/>
                    <a:pt x="265" y="163"/>
                  </a:cubicBezTo>
                  <a:cubicBezTo>
                    <a:pt x="265" y="163"/>
                    <a:pt x="265" y="163"/>
                    <a:pt x="264" y="163"/>
                  </a:cubicBezTo>
                  <a:cubicBezTo>
                    <a:pt x="264" y="163"/>
                    <a:pt x="264" y="163"/>
                    <a:pt x="264" y="163"/>
                  </a:cubicBezTo>
                  <a:cubicBezTo>
                    <a:pt x="265" y="162"/>
                    <a:pt x="266" y="162"/>
                    <a:pt x="266" y="161"/>
                  </a:cubicBezTo>
                  <a:cubicBezTo>
                    <a:pt x="266" y="160"/>
                    <a:pt x="265" y="160"/>
                    <a:pt x="264" y="160"/>
                  </a:cubicBezTo>
                  <a:cubicBezTo>
                    <a:pt x="264" y="161"/>
                    <a:pt x="263" y="161"/>
                    <a:pt x="263" y="162"/>
                  </a:cubicBezTo>
                  <a:cubicBezTo>
                    <a:pt x="262" y="162"/>
                    <a:pt x="262" y="162"/>
                    <a:pt x="261" y="162"/>
                  </a:cubicBezTo>
                  <a:cubicBezTo>
                    <a:pt x="261" y="162"/>
                    <a:pt x="261" y="163"/>
                    <a:pt x="260" y="164"/>
                  </a:cubicBezTo>
                  <a:cubicBezTo>
                    <a:pt x="260" y="164"/>
                    <a:pt x="260" y="164"/>
                    <a:pt x="260" y="164"/>
                  </a:cubicBezTo>
                  <a:cubicBezTo>
                    <a:pt x="259" y="164"/>
                    <a:pt x="259" y="164"/>
                    <a:pt x="259" y="164"/>
                  </a:cubicBezTo>
                  <a:cubicBezTo>
                    <a:pt x="259" y="164"/>
                    <a:pt x="259" y="164"/>
                    <a:pt x="259" y="163"/>
                  </a:cubicBezTo>
                  <a:cubicBezTo>
                    <a:pt x="258" y="163"/>
                    <a:pt x="258" y="163"/>
                    <a:pt x="258" y="163"/>
                  </a:cubicBezTo>
                  <a:cubicBezTo>
                    <a:pt x="258" y="164"/>
                    <a:pt x="258" y="164"/>
                    <a:pt x="258" y="165"/>
                  </a:cubicBezTo>
                  <a:cubicBezTo>
                    <a:pt x="258" y="165"/>
                    <a:pt x="258" y="165"/>
                    <a:pt x="258" y="166"/>
                  </a:cubicBezTo>
                  <a:cubicBezTo>
                    <a:pt x="258" y="166"/>
                    <a:pt x="260" y="166"/>
                    <a:pt x="260" y="166"/>
                  </a:cubicBezTo>
                  <a:cubicBezTo>
                    <a:pt x="260" y="167"/>
                    <a:pt x="260" y="168"/>
                    <a:pt x="260" y="168"/>
                  </a:cubicBezTo>
                  <a:cubicBezTo>
                    <a:pt x="261" y="168"/>
                    <a:pt x="261" y="168"/>
                    <a:pt x="261" y="168"/>
                  </a:cubicBezTo>
                  <a:cubicBezTo>
                    <a:pt x="262" y="168"/>
                    <a:pt x="263" y="166"/>
                    <a:pt x="264" y="167"/>
                  </a:cubicBezTo>
                  <a:cubicBezTo>
                    <a:pt x="264" y="167"/>
                    <a:pt x="264" y="167"/>
                    <a:pt x="265" y="167"/>
                  </a:cubicBezTo>
                  <a:cubicBezTo>
                    <a:pt x="265" y="168"/>
                    <a:pt x="266" y="167"/>
                    <a:pt x="267" y="168"/>
                  </a:cubicBezTo>
                  <a:cubicBezTo>
                    <a:pt x="266" y="168"/>
                    <a:pt x="266" y="168"/>
                    <a:pt x="266" y="169"/>
                  </a:cubicBezTo>
                  <a:cubicBezTo>
                    <a:pt x="265" y="169"/>
                    <a:pt x="264" y="169"/>
                    <a:pt x="263" y="169"/>
                  </a:cubicBezTo>
                  <a:cubicBezTo>
                    <a:pt x="263" y="170"/>
                    <a:pt x="263" y="170"/>
                    <a:pt x="263" y="170"/>
                  </a:cubicBezTo>
                  <a:cubicBezTo>
                    <a:pt x="263" y="170"/>
                    <a:pt x="263" y="170"/>
                    <a:pt x="263" y="170"/>
                  </a:cubicBezTo>
                  <a:cubicBezTo>
                    <a:pt x="263" y="170"/>
                    <a:pt x="263" y="170"/>
                    <a:pt x="262" y="170"/>
                  </a:cubicBezTo>
                  <a:cubicBezTo>
                    <a:pt x="262" y="170"/>
                    <a:pt x="262" y="170"/>
                    <a:pt x="262" y="170"/>
                  </a:cubicBezTo>
                  <a:cubicBezTo>
                    <a:pt x="263" y="171"/>
                    <a:pt x="260" y="171"/>
                    <a:pt x="260" y="173"/>
                  </a:cubicBezTo>
                  <a:cubicBezTo>
                    <a:pt x="261" y="173"/>
                    <a:pt x="262" y="174"/>
                    <a:pt x="263" y="175"/>
                  </a:cubicBezTo>
                  <a:cubicBezTo>
                    <a:pt x="263" y="175"/>
                    <a:pt x="263" y="175"/>
                    <a:pt x="263" y="176"/>
                  </a:cubicBezTo>
                  <a:cubicBezTo>
                    <a:pt x="263" y="176"/>
                    <a:pt x="263" y="176"/>
                    <a:pt x="263" y="176"/>
                  </a:cubicBezTo>
                  <a:cubicBezTo>
                    <a:pt x="264" y="177"/>
                    <a:pt x="263" y="177"/>
                    <a:pt x="264" y="177"/>
                  </a:cubicBezTo>
                  <a:cubicBezTo>
                    <a:pt x="264" y="178"/>
                    <a:pt x="264" y="178"/>
                    <a:pt x="264" y="178"/>
                  </a:cubicBezTo>
                  <a:cubicBezTo>
                    <a:pt x="264" y="178"/>
                    <a:pt x="264" y="178"/>
                    <a:pt x="264" y="178"/>
                  </a:cubicBezTo>
                  <a:cubicBezTo>
                    <a:pt x="265" y="179"/>
                    <a:pt x="265" y="179"/>
                    <a:pt x="265" y="179"/>
                  </a:cubicBezTo>
                  <a:cubicBezTo>
                    <a:pt x="265" y="179"/>
                    <a:pt x="265" y="179"/>
                    <a:pt x="265" y="179"/>
                  </a:cubicBezTo>
                  <a:cubicBezTo>
                    <a:pt x="265" y="179"/>
                    <a:pt x="265" y="179"/>
                    <a:pt x="265" y="180"/>
                  </a:cubicBezTo>
                  <a:cubicBezTo>
                    <a:pt x="265" y="180"/>
                    <a:pt x="265" y="180"/>
                    <a:pt x="265" y="181"/>
                  </a:cubicBezTo>
                  <a:cubicBezTo>
                    <a:pt x="264" y="181"/>
                    <a:pt x="263" y="182"/>
                    <a:pt x="262" y="182"/>
                  </a:cubicBezTo>
                  <a:cubicBezTo>
                    <a:pt x="262" y="182"/>
                    <a:pt x="262" y="182"/>
                    <a:pt x="262" y="182"/>
                  </a:cubicBezTo>
                  <a:cubicBezTo>
                    <a:pt x="263" y="183"/>
                    <a:pt x="263" y="182"/>
                    <a:pt x="264" y="182"/>
                  </a:cubicBezTo>
                  <a:cubicBezTo>
                    <a:pt x="265" y="182"/>
                    <a:pt x="265" y="183"/>
                    <a:pt x="265" y="183"/>
                  </a:cubicBezTo>
                  <a:cubicBezTo>
                    <a:pt x="265" y="183"/>
                    <a:pt x="265" y="183"/>
                    <a:pt x="265" y="183"/>
                  </a:cubicBezTo>
                  <a:cubicBezTo>
                    <a:pt x="265" y="183"/>
                    <a:pt x="265" y="183"/>
                    <a:pt x="265" y="184"/>
                  </a:cubicBezTo>
                  <a:cubicBezTo>
                    <a:pt x="265" y="184"/>
                    <a:pt x="265" y="184"/>
                    <a:pt x="265" y="184"/>
                  </a:cubicBezTo>
                  <a:cubicBezTo>
                    <a:pt x="265" y="184"/>
                    <a:pt x="265" y="184"/>
                    <a:pt x="265" y="184"/>
                  </a:cubicBezTo>
                  <a:cubicBezTo>
                    <a:pt x="265" y="184"/>
                    <a:pt x="265" y="186"/>
                    <a:pt x="264" y="186"/>
                  </a:cubicBezTo>
                  <a:cubicBezTo>
                    <a:pt x="264" y="186"/>
                    <a:pt x="264" y="186"/>
                    <a:pt x="264" y="186"/>
                  </a:cubicBezTo>
                  <a:cubicBezTo>
                    <a:pt x="264" y="186"/>
                    <a:pt x="264" y="186"/>
                    <a:pt x="264" y="186"/>
                  </a:cubicBezTo>
                  <a:cubicBezTo>
                    <a:pt x="264" y="186"/>
                    <a:pt x="262" y="189"/>
                    <a:pt x="262" y="189"/>
                  </a:cubicBezTo>
                  <a:cubicBezTo>
                    <a:pt x="262" y="189"/>
                    <a:pt x="261" y="189"/>
                    <a:pt x="261" y="189"/>
                  </a:cubicBezTo>
                  <a:cubicBezTo>
                    <a:pt x="261" y="189"/>
                    <a:pt x="261" y="191"/>
                    <a:pt x="261" y="191"/>
                  </a:cubicBezTo>
                  <a:cubicBezTo>
                    <a:pt x="261" y="191"/>
                    <a:pt x="261" y="191"/>
                    <a:pt x="261" y="191"/>
                  </a:cubicBezTo>
                  <a:cubicBezTo>
                    <a:pt x="260" y="192"/>
                    <a:pt x="260" y="192"/>
                    <a:pt x="260" y="192"/>
                  </a:cubicBezTo>
                  <a:cubicBezTo>
                    <a:pt x="260" y="193"/>
                    <a:pt x="259" y="193"/>
                    <a:pt x="259" y="193"/>
                  </a:cubicBezTo>
                  <a:cubicBezTo>
                    <a:pt x="259" y="193"/>
                    <a:pt x="259" y="193"/>
                    <a:pt x="258" y="193"/>
                  </a:cubicBezTo>
                  <a:cubicBezTo>
                    <a:pt x="258" y="193"/>
                    <a:pt x="258" y="193"/>
                    <a:pt x="258" y="193"/>
                  </a:cubicBezTo>
                  <a:cubicBezTo>
                    <a:pt x="258" y="193"/>
                    <a:pt x="258" y="194"/>
                    <a:pt x="258" y="194"/>
                  </a:cubicBezTo>
                  <a:cubicBezTo>
                    <a:pt x="258" y="194"/>
                    <a:pt x="258" y="195"/>
                    <a:pt x="258" y="195"/>
                  </a:cubicBezTo>
                  <a:cubicBezTo>
                    <a:pt x="257" y="195"/>
                    <a:pt x="256" y="195"/>
                    <a:pt x="256" y="196"/>
                  </a:cubicBezTo>
                  <a:cubicBezTo>
                    <a:pt x="256" y="196"/>
                    <a:pt x="256" y="196"/>
                    <a:pt x="256" y="196"/>
                  </a:cubicBezTo>
                  <a:cubicBezTo>
                    <a:pt x="255" y="196"/>
                    <a:pt x="255" y="196"/>
                    <a:pt x="254" y="197"/>
                  </a:cubicBezTo>
                  <a:cubicBezTo>
                    <a:pt x="254" y="197"/>
                    <a:pt x="254" y="197"/>
                    <a:pt x="254" y="196"/>
                  </a:cubicBezTo>
                  <a:cubicBezTo>
                    <a:pt x="253" y="197"/>
                    <a:pt x="253" y="197"/>
                    <a:pt x="252" y="197"/>
                  </a:cubicBezTo>
                  <a:cubicBezTo>
                    <a:pt x="252" y="197"/>
                    <a:pt x="252" y="197"/>
                    <a:pt x="252" y="197"/>
                  </a:cubicBezTo>
                  <a:cubicBezTo>
                    <a:pt x="251" y="197"/>
                    <a:pt x="251" y="197"/>
                    <a:pt x="250" y="197"/>
                  </a:cubicBezTo>
                  <a:cubicBezTo>
                    <a:pt x="250" y="197"/>
                    <a:pt x="250" y="197"/>
                    <a:pt x="250" y="197"/>
                  </a:cubicBezTo>
                  <a:cubicBezTo>
                    <a:pt x="250" y="197"/>
                    <a:pt x="250" y="198"/>
                    <a:pt x="250" y="198"/>
                  </a:cubicBezTo>
                  <a:cubicBezTo>
                    <a:pt x="250" y="198"/>
                    <a:pt x="249" y="198"/>
                    <a:pt x="249" y="198"/>
                  </a:cubicBezTo>
                  <a:cubicBezTo>
                    <a:pt x="249" y="198"/>
                    <a:pt x="249" y="198"/>
                    <a:pt x="249" y="198"/>
                  </a:cubicBezTo>
                  <a:cubicBezTo>
                    <a:pt x="249" y="199"/>
                    <a:pt x="248" y="199"/>
                    <a:pt x="248" y="199"/>
                  </a:cubicBezTo>
                  <a:cubicBezTo>
                    <a:pt x="248" y="199"/>
                    <a:pt x="248" y="199"/>
                    <a:pt x="247" y="199"/>
                  </a:cubicBezTo>
                  <a:cubicBezTo>
                    <a:pt x="247" y="199"/>
                    <a:pt x="247" y="199"/>
                    <a:pt x="247" y="199"/>
                  </a:cubicBezTo>
                  <a:cubicBezTo>
                    <a:pt x="247" y="199"/>
                    <a:pt x="246" y="199"/>
                    <a:pt x="246" y="199"/>
                  </a:cubicBezTo>
                  <a:cubicBezTo>
                    <a:pt x="246" y="199"/>
                    <a:pt x="245" y="199"/>
                    <a:pt x="245" y="199"/>
                  </a:cubicBezTo>
                  <a:cubicBezTo>
                    <a:pt x="245" y="199"/>
                    <a:pt x="245" y="199"/>
                    <a:pt x="245" y="199"/>
                  </a:cubicBezTo>
                  <a:cubicBezTo>
                    <a:pt x="245" y="199"/>
                    <a:pt x="245" y="199"/>
                    <a:pt x="245" y="199"/>
                  </a:cubicBezTo>
                  <a:cubicBezTo>
                    <a:pt x="244" y="200"/>
                    <a:pt x="244" y="200"/>
                    <a:pt x="244" y="200"/>
                  </a:cubicBezTo>
                  <a:cubicBezTo>
                    <a:pt x="244" y="200"/>
                    <a:pt x="245" y="201"/>
                    <a:pt x="245" y="201"/>
                  </a:cubicBezTo>
                  <a:cubicBezTo>
                    <a:pt x="245" y="201"/>
                    <a:pt x="245" y="201"/>
                    <a:pt x="245" y="201"/>
                  </a:cubicBezTo>
                  <a:cubicBezTo>
                    <a:pt x="245" y="201"/>
                    <a:pt x="244" y="201"/>
                    <a:pt x="244" y="201"/>
                  </a:cubicBezTo>
                  <a:cubicBezTo>
                    <a:pt x="244" y="201"/>
                    <a:pt x="244" y="201"/>
                    <a:pt x="243" y="200"/>
                  </a:cubicBezTo>
                  <a:cubicBezTo>
                    <a:pt x="243" y="200"/>
                    <a:pt x="244" y="199"/>
                    <a:pt x="244" y="199"/>
                  </a:cubicBezTo>
                  <a:cubicBezTo>
                    <a:pt x="243" y="199"/>
                    <a:pt x="243" y="199"/>
                    <a:pt x="243" y="199"/>
                  </a:cubicBezTo>
                  <a:cubicBezTo>
                    <a:pt x="243" y="199"/>
                    <a:pt x="243" y="199"/>
                    <a:pt x="243" y="199"/>
                  </a:cubicBezTo>
                  <a:cubicBezTo>
                    <a:pt x="242" y="199"/>
                    <a:pt x="242" y="199"/>
                    <a:pt x="241" y="198"/>
                  </a:cubicBezTo>
                  <a:cubicBezTo>
                    <a:pt x="241" y="198"/>
                    <a:pt x="241" y="198"/>
                    <a:pt x="241" y="198"/>
                  </a:cubicBezTo>
                  <a:cubicBezTo>
                    <a:pt x="241" y="199"/>
                    <a:pt x="241" y="199"/>
                    <a:pt x="241" y="199"/>
                  </a:cubicBezTo>
                  <a:cubicBezTo>
                    <a:pt x="241" y="199"/>
                    <a:pt x="241" y="199"/>
                    <a:pt x="240" y="199"/>
                  </a:cubicBezTo>
                  <a:cubicBezTo>
                    <a:pt x="240" y="199"/>
                    <a:pt x="240" y="199"/>
                    <a:pt x="239" y="199"/>
                  </a:cubicBezTo>
                  <a:cubicBezTo>
                    <a:pt x="239" y="200"/>
                    <a:pt x="239" y="200"/>
                    <a:pt x="239" y="200"/>
                  </a:cubicBezTo>
                  <a:cubicBezTo>
                    <a:pt x="239" y="200"/>
                    <a:pt x="238" y="200"/>
                    <a:pt x="238" y="200"/>
                  </a:cubicBezTo>
                  <a:cubicBezTo>
                    <a:pt x="238" y="201"/>
                    <a:pt x="237" y="201"/>
                    <a:pt x="237" y="202"/>
                  </a:cubicBezTo>
                  <a:cubicBezTo>
                    <a:pt x="236" y="202"/>
                    <a:pt x="236" y="203"/>
                    <a:pt x="236" y="204"/>
                  </a:cubicBezTo>
                  <a:cubicBezTo>
                    <a:pt x="237" y="204"/>
                    <a:pt x="237" y="205"/>
                    <a:pt x="238" y="205"/>
                  </a:cubicBezTo>
                  <a:cubicBezTo>
                    <a:pt x="238" y="206"/>
                    <a:pt x="238" y="206"/>
                    <a:pt x="238" y="207"/>
                  </a:cubicBezTo>
                  <a:cubicBezTo>
                    <a:pt x="238" y="207"/>
                    <a:pt x="239" y="207"/>
                    <a:pt x="239" y="207"/>
                  </a:cubicBezTo>
                  <a:cubicBezTo>
                    <a:pt x="239" y="208"/>
                    <a:pt x="240" y="208"/>
                    <a:pt x="240" y="209"/>
                  </a:cubicBezTo>
                  <a:cubicBezTo>
                    <a:pt x="240" y="209"/>
                    <a:pt x="241" y="209"/>
                    <a:pt x="241" y="209"/>
                  </a:cubicBezTo>
                  <a:cubicBezTo>
                    <a:pt x="241" y="209"/>
                    <a:pt x="241" y="210"/>
                    <a:pt x="241" y="210"/>
                  </a:cubicBezTo>
                  <a:cubicBezTo>
                    <a:pt x="241" y="210"/>
                    <a:pt x="242" y="211"/>
                    <a:pt x="242" y="211"/>
                  </a:cubicBezTo>
                  <a:cubicBezTo>
                    <a:pt x="242" y="212"/>
                    <a:pt x="243" y="214"/>
                    <a:pt x="243" y="215"/>
                  </a:cubicBezTo>
                  <a:cubicBezTo>
                    <a:pt x="243" y="215"/>
                    <a:pt x="243" y="215"/>
                    <a:pt x="242" y="216"/>
                  </a:cubicBezTo>
                  <a:cubicBezTo>
                    <a:pt x="242" y="216"/>
                    <a:pt x="242" y="217"/>
                    <a:pt x="242" y="217"/>
                  </a:cubicBezTo>
                  <a:cubicBezTo>
                    <a:pt x="242" y="218"/>
                    <a:pt x="241" y="218"/>
                    <a:pt x="241" y="219"/>
                  </a:cubicBezTo>
                  <a:cubicBezTo>
                    <a:pt x="240" y="219"/>
                    <a:pt x="239" y="220"/>
                    <a:pt x="238" y="219"/>
                  </a:cubicBezTo>
                  <a:cubicBezTo>
                    <a:pt x="238" y="219"/>
                    <a:pt x="238" y="219"/>
                    <a:pt x="238" y="219"/>
                  </a:cubicBezTo>
                  <a:close/>
                  <a:moveTo>
                    <a:pt x="297" y="251"/>
                  </a:moveTo>
                  <a:cubicBezTo>
                    <a:pt x="297" y="251"/>
                    <a:pt x="297" y="250"/>
                    <a:pt x="297" y="250"/>
                  </a:cubicBezTo>
                  <a:cubicBezTo>
                    <a:pt x="297" y="250"/>
                    <a:pt x="297" y="250"/>
                    <a:pt x="297" y="250"/>
                  </a:cubicBezTo>
                  <a:cubicBezTo>
                    <a:pt x="297" y="249"/>
                    <a:pt x="297" y="249"/>
                    <a:pt x="297" y="248"/>
                  </a:cubicBezTo>
                  <a:cubicBezTo>
                    <a:pt x="298" y="248"/>
                    <a:pt x="298" y="249"/>
                    <a:pt x="298" y="249"/>
                  </a:cubicBezTo>
                  <a:cubicBezTo>
                    <a:pt x="298" y="249"/>
                    <a:pt x="297" y="250"/>
                    <a:pt x="297" y="250"/>
                  </a:cubicBezTo>
                  <a:cubicBezTo>
                    <a:pt x="297" y="250"/>
                    <a:pt x="297" y="250"/>
                    <a:pt x="298" y="250"/>
                  </a:cubicBezTo>
                  <a:cubicBezTo>
                    <a:pt x="298" y="250"/>
                    <a:pt x="298" y="250"/>
                    <a:pt x="298" y="250"/>
                  </a:cubicBezTo>
                  <a:cubicBezTo>
                    <a:pt x="298" y="250"/>
                    <a:pt x="298" y="249"/>
                    <a:pt x="299" y="249"/>
                  </a:cubicBezTo>
                  <a:cubicBezTo>
                    <a:pt x="299" y="249"/>
                    <a:pt x="299" y="250"/>
                    <a:pt x="299" y="250"/>
                  </a:cubicBezTo>
                  <a:cubicBezTo>
                    <a:pt x="299" y="250"/>
                    <a:pt x="298" y="250"/>
                    <a:pt x="298" y="251"/>
                  </a:cubicBezTo>
                  <a:cubicBezTo>
                    <a:pt x="299" y="251"/>
                    <a:pt x="299" y="251"/>
                    <a:pt x="299" y="251"/>
                  </a:cubicBezTo>
                  <a:cubicBezTo>
                    <a:pt x="299" y="251"/>
                    <a:pt x="299" y="251"/>
                    <a:pt x="299" y="251"/>
                  </a:cubicBezTo>
                  <a:cubicBezTo>
                    <a:pt x="299" y="251"/>
                    <a:pt x="298" y="251"/>
                    <a:pt x="298" y="251"/>
                  </a:cubicBezTo>
                  <a:cubicBezTo>
                    <a:pt x="298" y="251"/>
                    <a:pt x="298" y="251"/>
                    <a:pt x="298" y="251"/>
                  </a:cubicBezTo>
                  <a:cubicBezTo>
                    <a:pt x="298" y="252"/>
                    <a:pt x="298" y="253"/>
                    <a:pt x="299" y="253"/>
                  </a:cubicBezTo>
                  <a:cubicBezTo>
                    <a:pt x="299" y="253"/>
                    <a:pt x="298" y="253"/>
                    <a:pt x="298" y="254"/>
                  </a:cubicBezTo>
                  <a:cubicBezTo>
                    <a:pt x="298" y="253"/>
                    <a:pt x="297" y="253"/>
                    <a:pt x="297" y="252"/>
                  </a:cubicBezTo>
                  <a:cubicBezTo>
                    <a:pt x="297" y="252"/>
                    <a:pt x="297" y="252"/>
                    <a:pt x="297" y="251"/>
                  </a:cubicBezTo>
                  <a:cubicBezTo>
                    <a:pt x="297" y="251"/>
                    <a:pt x="297" y="251"/>
                    <a:pt x="297" y="251"/>
                  </a:cubicBezTo>
                  <a:close/>
                  <a:moveTo>
                    <a:pt x="300" y="257"/>
                  </a:moveTo>
                  <a:cubicBezTo>
                    <a:pt x="300" y="257"/>
                    <a:pt x="301" y="257"/>
                    <a:pt x="301" y="257"/>
                  </a:cubicBezTo>
                  <a:cubicBezTo>
                    <a:pt x="302" y="257"/>
                    <a:pt x="303" y="258"/>
                    <a:pt x="303" y="259"/>
                  </a:cubicBezTo>
                  <a:cubicBezTo>
                    <a:pt x="303" y="259"/>
                    <a:pt x="303" y="259"/>
                    <a:pt x="303" y="259"/>
                  </a:cubicBezTo>
                  <a:cubicBezTo>
                    <a:pt x="302" y="259"/>
                    <a:pt x="302" y="258"/>
                    <a:pt x="301" y="258"/>
                  </a:cubicBezTo>
                  <a:cubicBezTo>
                    <a:pt x="301" y="258"/>
                    <a:pt x="301" y="258"/>
                    <a:pt x="301" y="258"/>
                  </a:cubicBezTo>
                  <a:cubicBezTo>
                    <a:pt x="301" y="258"/>
                    <a:pt x="301" y="258"/>
                    <a:pt x="301" y="258"/>
                  </a:cubicBezTo>
                  <a:cubicBezTo>
                    <a:pt x="300" y="258"/>
                    <a:pt x="300" y="258"/>
                    <a:pt x="299" y="258"/>
                  </a:cubicBezTo>
                  <a:cubicBezTo>
                    <a:pt x="299" y="258"/>
                    <a:pt x="299" y="258"/>
                    <a:pt x="299" y="258"/>
                  </a:cubicBezTo>
                  <a:cubicBezTo>
                    <a:pt x="298" y="258"/>
                    <a:pt x="298" y="257"/>
                    <a:pt x="298" y="257"/>
                  </a:cubicBezTo>
                  <a:cubicBezTo>
                    <a:pt x="299" y="257"/>
                    <a:pt x="299" y="257"/>
                    <a:pt x="300" y="257"/>
                  </a:cubicBezTo>
                  <a:close/>
                  <a:moveTo>
                    <a:pt x="301" y="273"/>
                  </a:moveTo>
                  <a:cubicBezTo>
                    <a:pt x="301" y="273"/>
                    <a:pt x="301" y="273"/>
                    <a:pt x="301" y="273"/>
                  </a:cubicBezTo>
                  <a:cubicBezTo>
                    <a:pt x="301" y="273"/>
                    <a:pt x="301" y="273"/>
                    <a:pt x="301" y="273"/>
                  </a:cubicBezTo>
                  <a:cubicBezTo>
                    <a:pt x="302" y="273"/>
                    <a:pt x="302" y="273"/>
                    <a:pt x="302" y="273"/>
                  </a:cubicBezTo>
                  <a:cubicBezTo>
                    <a:pt x="302" y="274"/>
                    <a:pt x="302" y="274"/>
                    <a:pt x="302" y="274"/>
                  </a:cubicBezTo>
                  <a:cubicBezTo>
                    <a:pt x="302" y="274"/>
                    <a:pt x="302" y="274"/>
                    <a:pt x="302" y="274"/>
                  </a:cubicBezTo>
                  <a:cubicBezTo>
                    <a:pt x="301" y="274"/>
                    <a:pt x="301" y="274"/>
                    <a:pt x="301" y="274"/>
                  </a:cubicBezTo>
                  <a:cubicBezTo>
                    <a:pt x="301" y="273"/>
                    <a:pt x="301" y="273"/>
                    <a:pt x="301" y="273"/>
                  </a:cubicBezTo>
                  <a:close/>
                  <a:moveTo>
                    <a:pt x="301" y="273"/>
                  </a:moveTo>
                  <a:cubicBezTo>
                    <a:pt x="302" y="273"/>
                    <a:pt x="302" y="273"/>
                    <a:pt x="302" y="273"/>
                  </a:cubicBezTo>
                  <a:cubicBezTo>
                    <a:pt x="302" y="273"/>
                    <a:pt x="302" y="273"/>
                    <a:pt x="303" y="273"/>
                  </a:cubicBezTo>
                  <a:cubicBezTo>
                    <a:pt x="303" y="273"/>
                    <a:pt x="303" y="272"/>
                    <a:pt x="304" y="273"/>
                  </a:cubicBezTo>
                  <a:cubicBezTo>
                    <a:pt x="304" y="273"/>
                    <a:pt x="303" y="273"/>
                    <a:pt x="303" y="274"/>
                  </a:cubicBezTo>
                  <a:cubicBezTo>
                    <a:pt x="303" y="274"/>
                    <a:pt x="303" y="274"/>
                    <a:pt x="303" y="274"/>
                  </a:cubicBezTo>
                  <a:cubicBezTo>
                    <a:pt x="302" y="274"/>
                    <a:pt x="302" y="274"/>
                    <a:pt x="302" y="274"/>
                  </a:cubicBezTo>
                  <a:cubicBezTo>
                    <a:pt x="302" y="273"/>
                    <a:pt x="302" y="273"/>
                    <a:pt x="301" y="273"/>
                  </a:cubicBezTo>
                  <a:close/>
                  <a:moveTo>
                    <a:pt x="283" y="253"/>
                  </a:moveTo>
                  <a:cubicBezTo>
                    <a:pt x="283" y="253"/>
                    <a:pt x="284" y="253"/>
                    <a:pt x="284" y="254"/>
                  </a:cubicBezTo>
                  <a:cubicBezTo>
                    <a:pt x="284" y="254"/>
                    <a:pt x="284" y="254"/>
                    <a:pt x="284" y="254"/>
                  </a:cubicBezTo>
                  <a:cubicBezTo>
                    <a:pt x="285" y="254"/>
                    <a:pt x="285" y="254"/>
                    <a:pt x="285" y="255"/>
                  </a:cubicBezTo>
                  <a:cubicBezTo>
                    <a:pt x="286" y="254"/>
                    <a:pt x="286" y="254"/>
                    <a:pt x="286" y="253"/>
                  </a:cubicBezTo>
                  <a:cubicBezTo>
                    <a:pt x="286" y="254"/>
                    <a:pt x="286" y="254"/>
                    <a:pt x="287" y="254"/>
                  </a:cubicBezTo>
                  <a:cubicBezTo>
                    <a:pt x="287" y="254"/>
                    <a:pt x="288" y="253"/>
                    <a:pt x="288" y="253"/>
                  </a:cubicBezTo>
                  <a:cubicBezTo>
                    <a:pt x="289" y="253"/>
                    <a:pt x="289" y="253"/>
                    <a:pt x="289" y="253"/>
                  </a:cubicBezTo>
                  <a:cubicBezTo>
                    <a:pt x="289" y="253"/>
                    <a:pt x="289" y="253"/>
                    <a:pt x="289" y="253"/>
                  </a:cubicBezTo>
                  <a:cubicBezTo>
                    <a:pt x="289" y="253"/>
                    <a:pt x="289" y="254"/>
                    <a:pt x="289" y="254"/>
                  </a:cubicBezTo>
                  <a:cubicBezTo>
                    <a:pt x="289" y="254"/>
                    <a:pt x="289" y="254"/>
                    <a:pt x="289" y="254"/>
                  </a:cubicBezTo>
                  <a:cubicBezTo>
                    <a:pt x="289" y="254"/>
                    <a:pt x="289" y="254"/>
                    <a:pt x="288" y="254"/>
                  </a:cubicBezTo>
                  <a:cubicBezTo>
                    <a:pt x="288" y="254"/>
                    <a:pt x="288" y="254"/>
                    <a:pt x="287" y="255"/>
                  </a:cubicBezTo>
                  <a:cubicBezTo>
                    <a:pt x="287" y="255"/>
                    <a:pt x="287" y="255"/>
                    <a:pt x="286" y="255"/>
                  </a:cubicBezTo>
                  <a:cubicBezTo>
                    <a:pt x="286" y="255"/>
                    <a:pt x="286" y="255"/>
                    <a:pt x="286" y="255"/>
                  </a:cubicBezTo>
                  <a:cubicBezTo>
                    <a:pt x="286" y="255"/>
                    <a:pt x="286" y="255"/>
                    <a:pt x="286" y="255"/>
                  </a:cubicBezTo>
                  <a:cubicBezTo>
                    <a:pt x="286" y="256"/>
                    <a:pt x="286" y="256"/>
                    <a:pt x="286" y="256"/>
                  </a:cubicBezTo>
                  <a:cubicBezTo>
                    <a:pt x="286" y="256"/>
                    <a:pt x="287" y="257"/>
                    <a:pt x="287" y="258"/>
                  </a:cubicBezTo>
                  <a:cubicBezTo>
                    <a:pt x="287" y="258"/>
                    <a:pt x="288" y="259"/>
                    <a:pt x="288" y="259"/>
                  </a:cubicBezTo>
                  <a:cubicBezTo>
                    <a:pt x="288" y="260"/>
                    <a:pt x="288" y="260"/>
                    <a:pt x="288" y="260"/>
                  </a:cubicBezTo>
                  <a:cubicBezTo>
                    <a:pt x="287" y="260"/>
                    <a:pt x="287" y="260"/>
                    <a:pt x="287" y="261"/>
                  </a:cubicBezTo>
                  <a:cubicBezTo>
                    <a:pt x="286" y="261"/>
                    <a:pt x="286" y="261"/>
                    <a:pt x="286" y="261"/>
                  </a:cubicBezTo>
                  <a:cubicBezTo>
                    <a:pt x="286" y="260"/>
                    <a:pt x="286" y="260"/>
                    <a:pt x="286" y="259"/>
                  </a:cubicBezTo>
                  <a:cubicBezTo>
                    <a:pt x="286" y="259"/>
                    <a:pt x="285" y="259"/>
                    <a:pt x="285" y="258"/>
                  </a:cubicBezTo>
                  <a:cubicBezTo>
                    <a:pt x="285" y="258"/>
                    <a:pt x="286" y="257"/>
                    <a:pt x="285" y="257"/>
                  </a:cubicBezTo>
                  <a:cubicBezTo>
                    <a:pt x="284" y="257"/>
                    <a:pt x="284" y="257"/>
                    <a:pt x="284" y="257"/>
                  </a:cubicBezTo>
                  <a:cubicBezTo>
                    <a:pt x="284" y="258"/>
                    <a:pt x="284" y="258"/>
                    <a:pt x="284" y="258"/>
                  </a:cubicBezTo>
                  <a:cubicBezTo>
                    <a:pt x="284" y="259"/>
                    <a:pt x="284" y="259"/>
                    <a:pt x="284" y="260"/>
                  </a:cubicBezTo>
                  <a:cubicBezTo>
                    <a:pt x="284" y="260"/>
                    <a:pt x="284" y="260"/>
                    <a:pt x="284" y="260"/>
                  </a:cubicBezTo>
                  <a:cubicBezTo>
                    <a:pt x="284" y="261"/>
                    <a:pt x="284" y="261"/>
                    <a:pt x="284" y="261"/>
                  </a:cubicBezTo>
                  <a:cubicBezTo>
                    <a:pt x="284" y="262"/>
                    <a:pt x="284" y="262"/>
                    <a:pt x="284" y="262"/>
                  </a:cubicBezTo>
                  <a:cubicBezTo>
                    <a:pt x="283" y="262"/>
                    <a:pt x="283" y="262"/>
                    <a:pt x="282" y="262"/>
                  </a:cubicBezTo>
                  <a:cubicBezTo>
                    <a:pt x="282" y="262"/>
                    <a:pt x="283" y="259"/>
                    <a:pt x="282" y="258"/>
                  </a:cubicBezTo>
                  <a:cubicBezTo>
                    <a:pt x="282" y="258"/>
                    <a:pt x="282" y="258"/>
                    <a:pt x="281" y="258"/>
                  </a:cubicBezTo>
                  <a:cubicBezTo>
                    <a:pt x="281" y="258"/>
                    <a:pt x="281" y="257"/>
                    <a:pt x="281" y="257"/>
                  </a:cubicBezTo>
                  <a:cubicBezTo>
                    <a:pt x="281" y="256"/>
                    <a:pt x="282" y="256"/>
                    <a:pt x="282" y="255"/>
                  </a:cubicBezTo>
                  <a:cubicBezTo>
                    <a:pt x="282" y="255"/>
                    <a:pt x="282" y="255"/>
                    <a:pt x="282" y="254"/>
                  </a:cubicBezTo>
                  <a:cubicBezTo>
                    <a:pt x="282" y="254"/>
                    <a:pt x="282" y="254"/>
                    <a:pt x="282" y="253"/>
                  </a:cubicBezTo>
                  <a:cubicBezTo>
                    <a:pt x="282" y="253"/>
                    <a:pt x="283" y="253"/>
                    <a:pt x="283" y="253"/>
                  </a:cubicBezTo>
                  <a:cubicBezTo>
                    <a:pt x="283" y="252"/>
                    <a:pt x="283" y="251"/>
                    <a:pt x="284" y="250"/>
                  </a:cubicBezTo>
                  <a:cubicBezTo>
                    <a:pt x="284" y="250"/>
                    <a:pt x="284" y="250"/>
                    <a:pt x="284" y="251"/>
                  </a:cubicBezTo>
                  <a:cubicBezTo>
                    <a:pt x="284" y="250"/>
                    <a:pt x="285" y="250"/>
                    <a:pt x="285" y="250"/>
                  </a:cubicBezTo>
                  <a:cubicBezTo>
                    <a:pt x="286" y="249"/>
                    <a:pt x="286" y="250"/>
                    <a:pt x="286" y="250"/>
                  </a:cubicBezTo>
                  <a:cubicBezTo>
                    <a:pt x="287" y="250"/>
                    <a:pt x="287" y="250"/>
                    <a:pt x="287" y="250"/>
                  </a:cubicBezTo>
                  <a:cubicBezTo>
                    <a:pt x="288" y="250"/>
                    <a:pt x="288" y="250"/>
                    <a:pt x="288" y="250"/>
                  </a:cubicBezTo>
                  <a:cubicBezTo>
                    <a:pt x="289" y="250"/>
                    <a:pt x="289" y="250"/>
                    <a:pt x="289" y="250"/>
                  </a:cubicBezTo>
                  <a:cubicBezTo>
                    <a:pt x="290" y="250"/>
                    <a:pt x="291" y="251"/>
                    <a:pt x="292" y="250"/>
                  </a:cubicBezTo>
                  <a:cubicBezTo>
                    <a:pt x="292" y="250"/>
                    <a:pt x="292" y="250"/>
                    <a:pt x="292" y="249"/>
                  </a:cubicBezTo>
                  <a:cubicBezTo>
                    <a:pt x="292" y="249"/>
                    <a:pt x="292" y="249"/>
                    <a:pt x="292" y="249"/>
                  </a:cubicBezTo>
                  <a:cubicBezTo>
                    <a:pt x="293" y="249"/>
                    <a:pt x="292" y="250"/>
                    <a:pt x="292" y="250"/>
                  </a:cubicBezTo>
                  <a:cubicBezTo>
                    <a:pt x="290" y="252"/>
                    <a:pt x="290" y="251"/>
                    <a:pt x="287" y="251"/>
                  </a:cubicBezTo>
                  <a:cubicBezTo>
                    <a:pt x="285" y="251"/>
                    <a:pt x="284" y="251"/>
                    <a:pt x="283" y="252"/>
                  </a:cubicBezTo>
                  <a:cubicBezTo>
                    <a:pt x="283" y="252"/>
                    <a:pt x="283" y="253"/>
                    <a:pt x="283" y="253"/>
                  </a:cubicBezTo>
                  <a:close/>
                  <a:moveTo>
                    <a:pt x="280" y="268"/>
                  </a:moveTo>
                  <a:cubicBezTo>
                    <a:pt x="280" y="268"/>
                    <a:pt x="280" y="268"/>
                    <a:pt x="280" y="268"/>
                  </a:cubicBezTo>
                  <a:cubicBezTo>
                    <a:pt x="279" y="268"/>
                    <a:pt x="278" y="269"/>
                    <a:pt x="277" y="268"/>
                  </a:cubicBezTo>
                  <a:cubicBezTo>
                    <a:pt x="277" y="268"/>
                    <a:pt x="277" y="268"/>
                    <a:pt x="277" y="267"/>
                  </a:cubicBezTo>
                  <a:cubicBezTo>
                    <a:pt x="278" y="267"/>
                    <a:pt x="278" y="267"/>
                    <a:pt x="278" y="267"/>
                  </a:cubicBezTo>
                  <a:cubicBezTo>
                    <a:pt x="278" y="267"/>
                    <a:pt x="278" y="267"/>
                    <a:pt x="279" y="267"/>
                  </a:cubicBezTo>
                  <a:cubicBezTo>
                    <a:pt x="279" y="267"/>
                    <a:pt x="279" y="268"/>
                    <a:pt x="280" y="267"/>
                  </a:cubicBezTo>
                  <a:cubicBezTo>
                    <a:pt x="280" y="267"/>
                    <a:pt x="280" y="267"/>
                    <a:pt x="280" y="267"/>
                  </a:cubicBezTo>
                  <a:cubicBezTo>
                    <a:pt x="280" y="267"/>
                    <a:pt x="279" y="267"/>
                    <a:pt x="279" y="267"/>
                  </a:cubicBezTo>
                  <a:cubicBezTo>
                    <a:pt x="279" y="267"/>
                    <a:pt x="279" y="267"/>
                    <a:pt x="279" y="267"/>
                  </a:cubicBezTo>
                  <a:cubicBezTo>
                    <a:pt x="279" y="267"/>
                    <a:pt x="279" y="267"/>
                    <a:pt x="279" y="267"/>
                  </a:cubicBezTo>
                  <a:cubicBezTo>
                    <a:pt x="280" y="267"/>
                    <a:pt x="280" y="267"/>
                    <a:pt x="280" y="267"/>
                  </a:cubicBezTo>
                  <a:cubicBezTo>
                    <a:pt x="280" y="267"/>
                    <a:pt x="280" y="267"/>
                    <a:pt x="281" y="267"/>
                  </a:cubicBezTo>
                  <a:cubicBezTo>
                    <a:pt x="281" y="267"/>
                    <a:pt x="281" y="267"/>
                    <a:pt x="281" y="267"/>
                  </a:cubicBezTo>
                  <a:cubicBezTo>
                    <a:pt x="281" y="267"/>
                    <a:pt x="281" y="267"/>
                    <a:pt x="281" y="267"/>
                  </a:cubicBezTo>
                  <a:cubicBezTo>
                    <a:pt x="281" y="267"/>
                    <a:pt x="281" y="267"/>
                    <a:pt x="281" y="267"/>
                  </a:cubicBezTo>
                  <a:cubicBezTo>
                    <a:pt x="281" y="267"/>
                    <a:pt x="281" y="267"/>
                    <a:pt x="281" y="267"/>
                  </a:cubicBezTo>
                  <a:cubicBezTo>
                    <a:pt x="282" y="267"/>
                    <a:pt x="281" y="267"/>
                    <a:pt x="282" y="268"/>
                  </a:cubicBezTo>
                  <a:cubicBezTo>
                    <a:pt x="282" y="268"/>
                    <a:pt x="282" y="268"/>
                    <a:pt x="282" y="268"/>
                  </a:cubicBezTo>
                  <a:cubicBezTo>
                    <a:pt x="281" y="268"/>
                    <a:pt x="281" y="268"/>
                    <a:pt x="281" y="268"/>
                  </a:cubicBezTo>
                  <a:cubicBezTo>
                    <a:pt x="281" y="268"/>
                    <a:pt x="281" y="268"/>
                    <a:pt x="280" y="268"/>
                  </a:cubicBezTo>
                  <a:cubicBezTo>
                    <a:pt x="280" y="268"/>
                    <a:pt x="280" y="268"/>
                    <a:pt x="280" y="268"/>
                  </a:cubicBezTo>
                  <a:cubicBezTo>
                    <a:pt x="280" y="268"/>
                    <a:pt x="280" y="268"/>
                    <a:pt x="280" y="268"/>
                  </a:cubicBezTo>
                  <a:cubicBezTo>
                    <a:pt x="280" y="268"/>
                    <a:pt x="280" y="268"/>
                    <a:pt x="280" y="268"/>
                  </a:cubicBezTo>
                  <a:close/>
                  <a:moveTo>
                    <a:pt x="277" y="255"/>
                  </a:moveTo>
                  <a:cubicBezTo>
                    <a:pt x="277" y="256"/>
                    <a:pt x="277" y="256"/>
                    <a:pt x="277" y="256"/>
                  </a:cubicBezTo>
                  <a:cubicBezTo>
                    <a:pt x="277" y="256"/>
                    <a:pt x="276" y="256"/>
                    <a:pt x="276" y="256"/>
                  </a:cubicBezTo>
                  <a:cubicBezTo>
                    <a:pt x="276" y="256"/>
                    <a:pt x="277" y="257"/>
                    <a:pt x="277" y="257"/>
                  </a:cubicBezTo>
                  <a:cubicBezTo>
                    <a:pt x="276" y="257"/>
                    <a:pt x="275" y="259"/>
                    <a:pt x="275" y="259"/>
                  </a:cubicBezTo>
                  <a:cubicBezTo>
                    <a:pt x="275" y="259"/>
                    <a:pt x="274" y="259"/>
                    <a:pt x="274" y="259"/>
                  </a:cubicBezTo>
                  <a:cubicBezTo>
                    <a:pt x="273" y="259"/>
                    <a:pt x="274" y="258"/>
                    <a:pt x="273" y="258"/>
                  </a:cubicBezTo>
                  <a:cubicBezTo>
                    <a:pt x="272" y="258"/>
                    <a:pt x="272" y="258"/>
                    <a:pt x="272" y="258"/>
                  </a:cubicBezTo>
                  <a:cubicBezTo>
                    <a:pt x="272" y="258"/>
                    <a:pt x="272" y="258"/>
                    <a:pt x="272" y="258"/>
                  </a:cubicBezTo>
                  <a:cubicBezTo>
                    <a:pt x="272" y="258"/>
                    <a:pt x="271" y="257"/>
                    <a:pt x="270" y="257"/>
                  </a:cubicBezTo>
                  <a:cubicBezTo>
                    <a:pt x="270" y="257"/>
                    <a:pt x="270" y="257"/>
                    <a:pt x="270" y="257"/>
                  </a:cubicBezTo>
                  <a:cubicBezTo>
                    <a:pt x="270" y="257"/>
                    <a:pt x="270" y="258"/>
                    <a:pt x="270" y="258"/>
                  </a:cubicBezTo>
                  <a:cubicBezTo>
                    <a:pt x="269" y="258"/>
                    <a:pt x="269" y="258"/>
                    <a:pt x="268" y="258"/>
                  </a:cubicBezTo>
                  <a:cubicBezTo>
                    <a:pt x="268" y="258"/>
                    <a:pt x="268" y="257"/>
                    <a:pt x="268" y="257"/>
                  </a:cubicBezTo>
                  <a:cubicBezTo>
                    <a:pt x="268" y="257"/>
                    <a:pt x="267" y="257"/>
                    <a:pt x="267" y="257"/>
                  </a:cubicBezTo>
                  <a:cubicBezTo>
                    <a:pt x="267" y="257"/>
                    <a:pt x="267" y="257"/>
                    <a:pt x="266" y="257"/>
                  </a:cubicBezTo>
                  <a:cubicBezTo>
                    <a:pt x="266" y="257"/>
                    <a:pt x="266" y="257"/>
                    <a:pt x="265" y="257"/>
                  </a:cubicBezTo>
                  <a:cubicBezTo>
                    <a:pt x="265" y="256"/>
                    <a:pt x="265" y="255"/>
                    <a:pt x="265" y="254"/>
                  </a:cubicBezTo>
                  <a:cubicBezTo>
                    <a:pt x="265" y="254"/>
                    <a:pt x="264" y="254"/>
                    <a:pt x="264" y="253"/>
                  </a:cubicBezTo>
                  <a:cubicBezTo>
                    <a:pt x="264" y="253"/>
                    <a:pt x="264" y="253"/>
                    <a:pt x="264" y="253"/>
                  </a:cubicBezTo>
                  <a:cubicBezTo>
                    <a:pt x="264" y="253"/>
                    <a:pt x="264" y="253"/>
                    <a:pt x="264" y="253"/>
                  </a:cubicBezTo>
                  <a:cubicBezTo>
                    <a:pt x="264" y="253"/>
                    <a:pt x="264" y="253"/>
                    <a:pt x="264" y="252"/>
                  </a:cubicBezTo>
                  <a:cubicBezTo>
                    <a:pt x="264" y="252"/>
                    <a:pt x="264" y="252"/>
                    <a:pt x="263" y="251"/>
                  </a:cubicBezTo>
                  <a:cubicBezTo>
                    <a:pt x="263" y="251"/>
                    <a:pt x="263" y="251"/>
                    <a:pt x="263" y="251"/>
                  </a:cubicBezTo>
                  <a:cubicBezTo>
                    <a:pt x="263" y="250"/>
                    <a:pt x="264" y="249"/>
                    <a:pt x="264" y="249"/>
                  </a:cubicBezTo>
                  <a:cubicBezTo>
                    <a:pt x="264" y="249"/>
                    <a:pt x="264" y="248"/>
                    <a:pt x="264" y="248"/>
                  </a:cubicBezTo>
                  <a:cubicBezTo>
                    <a:pt x="264" y="248"/>
                    <a:pt x="264" y="248"/>
                    <a:pt x="264" y="248"/>
                  </a:cubicBezTo>
                  <a:cubicBezTo>
                    <a:pt x="265" y="248"/>
                    <a:pt x="264" y="249"/>
                    <a:pt x="265" y="249"/>
                  </a:cubicBezTo>
                  <a:cubicBezTo>
                    <a:pt x="265" y="250"/>
                    <a:pt x="266" y="250"/>
                    <a:pt x="266" y="250"/>
                  </a:cubicBezTo>
                  <a:cubicBezTo>
                    <a:pt x="267" y="250"/>
                    <a:pt x="267" y="250"/>
                    <a:pt x="267" y="250"/>
                  </a:cubicBezTo>
                  <a:cubicBezTo>
                    <a:pt x="268" y="250"/>
                    <a:pt x="268" y="250"/>
                    <a:pt x="268" y="250"/>
                  </a:cubicBezTo>
                  <a:cubicBezTo>
                    <a:pt x="269" y="250"/>
                    <a:pt x="269" y="249"/>
                    <a:pt x="270" y="249"/>
                  </a:cubicBezTo>
                  <a:cubicBezTo>
                    <a:pt x="271" y="249"/>
                    <a:pt x="271" y="250"/>
                    <a:pt x="272" y="250"/>
                  </a:cubicBezTo>
                  <a:cubicBezTo>
                    <a:pt x="272" y="250"/>
                    <a:pt x="272" y="249"/>
                    <a:pt x="272" y="249"/>
                  </a:cubicBezTo>
                  <a:cubicBezTo>
                    <a:pt x="273" y="249"/>
                    <a:pt x="273" y="249"/>
                    <a:pt x="273" y="249"/>
                  </a:cubicBezTo>
                  <a:cubicBezTo>
                    <a:pt x="274" y="249"/>
                    <a:pt x="274" y="248"/>
                    <a:pt x="275" y="247"/>
                  </a:cubicBezTo>
                  <a:cubicBezTo>
                    <a:pt x="275" y="247"/>
                    <a:pt x="275" y="247"/>
                    <a:pt x="275" y="247"/>
                  </a:cubicBezTo>
                  <a:cubicBezTo>
                    <a:pt x="275" y="246"/>
                    <a:pt x="275" y="246"/>
                    <a:pt x="275" y="246"/>
                  </a:cubicBezTo>
                  <a:cubicBezTo>
                    <a:pt x="275" y="245"/>
                    <a:pt x="275" y="245"/>
                    <a:pt x="276" y="244"/>
                  </a:cubicBezTo>
                  <a:cubicBezTo>
                    <a:pt x="277" y="244"/>
                    <a:pt x="278" y="244"/>
                    <a:pt x="279" y="244"/>
                  </a:cubicBezTo>
                  <a:cubicBezTo>
                    <a:pt x="279" y="245"/>
                    <a:pt x="279" y="245"/>
                    <a:pt x="279" y="245"/>
                  </a:cubicBezTo>
                  <a:cubicBezTo>
                    <a:pt x="279" y="245"/>
                    <a:pt x="279" y="245"/>
                    <a:pt x="279" y="245"/>
                  </a:cubicBezTo>
                  <a:cubicBezTo>
                    <a:pt x="279" y="245"/>
                    <a:pt x="278" y="245"/>
                    <a:pt x="278" y="245"/>
                  </a:cubicBezTo>
                  <a:cubicBezTo>
                    <a:pt x="278" y="246"/>
                    <a:pt x="278" y="246"/>
                    <a:pt x="278" y="246"/>
                  </a:cubicBezTo>
                  <a:cubicBezTo>
                    <a:pt x="279" y="246"/>
                    <a:pt x="279" y="247"/>
                    <a:pt x="280" y="248"/>
                  </a:cubicBezTo>
                  <a:cubicBezTo>
                    <a:pt x="279" y="248"/>
                    <a:pt x="279" y="248"/>
                    <a:pt x="279" y="248"/>
                  </a:cubicBezTo>
                  <a:cubicBezTo>
                    <a:pt x="279" y="248"/>
                    <a:pt x="281" y="250"/>
                    <a:pt x="281" y="250"/>
                  </a:cubicBezTo>
                  <a:cubicBezTo>
                    <a:pt x="281" y="250"/>
                    <a:pt x="281" y="250"/>
                    <a:pt x="281" y="250"/>
                  </a:cubicBezTo>
                  <a:cubicBezTo>
                    <a:pt x="281" y="250"/>
                    <a:pt x="280" y="250"/>
                    <a:pt x="279" y="250"/>
                  </a:cubicBezTo>
                  <a:cubicBezTo>
                    <a:pt x="278" y="251"/>
                    <a:pt x="279" y="252"/>
                    <a:pt x="279" y="253"/>
                  </a:cubicBezTo>
                  <a:cubicBezTo>
                    <a:pt x="278" y="253"/>
                    <a:pt x="278" y="253"/>
                    <a:pt x="278" y="253"/>
                  </a:cubicBezTo>
                  <a:cubicBezTo>
                    <a:pt x="278" y="254"/>
                    <a:pt x="277" y="255"/>
                    <a:pt x="276" y="255"/>
                  </a:cubicBezTo>
                  <a:cubicBezTo>
                    <a:pt x="276" y="255"/>
                    <a:pt x="276" y="255"/>
                    <a:pt x="277" y="255"/>
                  </a:cubicBezTo>
                  <a:close/>
                  <a:moveTo>
                    <a:pt x="275" y="267"/>
                  </a:moveTo>
                  <a:cubicBezTo>
                    <a:pt x="275" y="267"/>
                    <a:pt x="275" y="267"/>
                    <a:pt x="275" y="267"/>
                  </a:cubicBezTo>
                  <a:cubicBezTo>
                    <a:pt x="275" y="267"/>
                    <a:pt x="275" y="267"/>
                    <a:pt x="275" y="268"/>
                  </a:cubicBezTo>
                  <a:cubicBezTo>
                    <a:pt x="274" y="267"/>
                    <a:pt x="274" y="267"/>
                    <a:pt x="273" y="267"/>
                  </a:cubicBezTo>
                  <a:cubicBezTo>
                    <a:pt x="273" y="267"/>
                    <a:pt x="273" y="267"/>
                    <a:pt x="273" y="267"/>
                  </a:cubicBezTo>
                  <a:cubicBezTo>
                    <a:pt x="274" y="267"/>
                    <a:pt x="274" y="267"/>
                    <a:pt x="274" y="267"/>
                  </a:cubicBezTo>
                  <a:cubicBezTo>
                    <a:pt x="275" y="267"/>
                    <a:pt x="275" y="267"/>
                    <a:pt x="275" y="267"/>
                  </a:cubicBezTo>
                  <a:close/>
                  <a:moveTo>
                    <a:pt x="263" y="209"/>
                  </a:moveTo>
                  <a:cubicBezTo>
                    <a:pt x="263" y="208"/>
                    <a:pt x="262" y="205"/>
                    <a:pt x="264" y="204"/>
                  </a:cubicBezTo>
                  <a:cubicBezTo>
                    <a:pt x="264" y="205"/>
                    <a:pt x="265" y="205"/>
                    <a:pt x="265" y="205"/>
                  </a:cubicBezTo>
                  <a:cubicBezTo>
                    <a:pt x="266" y="205"/>
                    <a:pt x="266" y="205"/>
                    <a:pt x="266" y="205"/>
                  </a:cubicBezTo>
                  <a:cubicBezTo>
                    <a:pt x="266" y="205"/>
                    <a:pt x="266" y="205"/>
                    <a:pt x="266" y="205"/>
                  </a:cubicBezTo>
                  <a:cubicBezTo>
                    <a:pt x="266" y="206"/>
                    <a:pt x="266" y="206"/>
                    <a:pt x="267" y="207"/>
                  </a:cubicBezTo>
                  <a:cubicBezTo>
                    <a:pt x="266" y="208"/>
                    <a:pt x="266" y="209"/>
                    <a:pt x="265" y="209"/>
                  </a:cubicBezTo>
                  <a:cubicBezTo>
                    <a:pt x="265" y="210"/>
                    <a:pt x="265" y="210"/>
                    <a:pt x="265" y="211"/>
                  </a:cubicBezTo>
                  <a:cubicBezTo>
                    <a:pt x="265" y="211"/>
                    <a:pt x="265" y="213"/>
                    <a:pt x="266" y="213"/>
                  </a:cubicBezTo>
                  <a:cubicBezTo>
                    <a:pt x="266" y="213"/>
                    <a:pt x="266" y="213"/>
                    <a:pt x="267" y="212"/>
                  </a:cubicBezTo>
                  <a:cubicBezTo>
                    <a:pt x="267" y="212"/>
                    <a:pt x="267" y="212"/>
                    <a:pt x="267" y="212"/>
                  </a:cubicBezTo>
                  <a:cubicBezTo>
                    <a:pt x="267" y="213"/>
                    <a:pt x="267" y="213"/>
                    <a:pt x="268" y="213"/>
                  </a:cubicBezTo>
                  <a:cubicBezTo>
                    <a:pt x="268" y="213"/>
                    <a:pt x="268" y="214"/>
                    <a:pt x="268" y="214"/>
                  </a:cubicBezTo>
                  <a:cubicBezTo>
                    <a:pt x="268" y="213"/>
                    <a:pt x="268" y="213"/>
                    <a:pt x="268" y="213"/>
                  </a:cubicBezTo>
                  <a:cubicBezTo>
                    <a:pt x="269" y="213"/>
                    <a:pt x="269" y="213"/>
                    <a:pt x="269" y="213"/>
                  </a:cubicBezTo>
                  <a:cubicBezTo>
                    <a:pt x="269" y="213"/>
                    <a:pt x="269" y="213"/>
                    <a:pt x="269" y="213"/>
                  </a:cubicBezTo>
                  <a:cubicBezTo>
                    <a:pt x="269" y="213"/>
                    <a:pt x="269" y="213"/>
                    <a:pt x="269" y="213"/>
                  </a:cubicBezTo>
                  <a:cubicBezTo>
                    <a:pt x="269" y="214"/>
                    <a:pt x="269" y="214"/>
                    <a:pt x="268" y="214"/>
                  </a:cubicBezTo>
                  <a:cubicBezTo>
                    <a:pt x="269" y="214"/>
                    <a:pt x="269" y="214"/>
                    <a:pt x="269" y="215"/>
                  </a:cubicBezTo>
                  <a:cubicBezTo>
                    <a:pt x="269" y="215"/>
                    <a:pt x="269" y="215"/>
                    <a:pt x="269" y="215"/>
                  </a:cubicBezTo>
                  <a:cubicBezTo>
                    <a:pt x="269" y="215"/>
                    <a:pt x="268" y="215"/>
                    <a:pt x="268" y="215"/>
                  </a:cubicBezTo>
                  <a:cubicBezTo>
                    <a:pt x="268" y="214"/>
                    <a:pt x="267" y="213"/>
                    <a:pt x="266" y="213"/>
                  </a:cubicBezTo>
                  <a:cubicBezTo>
                    <a:pt x="266" y="213"/>
                    <a:pt x="266" y="213"/>
                    <a:pt x="266" y="213"/>
                  </a:cubicBezTo>
                  <a:cubicBezTo>
                    <a:pt x="267" y="214"/>
                    <a:pt x="267" y="214"/>
                    <a:pt x="267" y="214"/>
                  </a:cubicBezTo>
                  <a:cubicBezTo>
                    <a:pt x="267" y="214"/>
                    <a:pt x="267" y="214"/>
                    <a:pt x="267" y="214"/>
                  </a:cubicBezTo>
                  <a:cubicBezTo>
                    <a:pt x="267" y="214"/>
                    <a:pt x="267" y="214"/>
                    <a:pt x="267" y="214"/>
                  </a:cubicBezTo>
                  <a:cubicBezTo>
                    <a:pt x="266" y="214"/>
                    <a:pt x="266" y="213"/>
                    <a:pt x="265" y="213"/>
                  </a:cubicBezTo>
                  <a:cubicBezTo>
                    <a:pt x="265" y="213"/>
                    <a:pt x="265" y="214"/>
                    <a:pt x="264" y="214"/>
                  </a:cubicBezTo>
                  <a:cubicBezTo>
                    <a:pt x="264" y="213"/>
                    <a:pt x="263" y="213"/>
                    <a:pt x="263" y="213"/>
                  </a:cubicBezTo>
                  <a:cubicBezTo>
                    <a:pt x="263" y="213"/>
                    <a:pt x="263" y="212"/>
                    <a:pt x="264" y="212"/>
                  </a:cubicBezTo>
                  <a:cubicBezTo>
                    <a:pt x="264" y="212"/>
                    <a:pt x="264" y="213"/>
                    <a:pt x="264" y="212"/>
                  </a:cubicBezTo>
                  <a:cubicBezTo>
                    <a:pt x="264" y="212"/>
                    <a:pt x="264" y="212"/>
                    <a:pt x="265" y="212"/>
                  </a:cubicBezTo>
                  <a:cubicBezTo>
                    <a:pt x="265" y="212"/>
                    <a:pt x="264" y="212"/>
                    <a:pt x="264" y="212"/>
                  </a:cubicBezTo>
                  <a:cubicBezTo>
                    <a:pt x="264" y="212"/>
                    <a:pt x="264" y="212"/>
                    <a:pt x="263" y="211"/>
                  </a:cubicBezTo>
                  <a:cubicBezTo>
                    <a:pt x="263" y="212"/>
                    <a:pt x="263" y="212"/>
                    <a:pt x="263" y="212"/>
                  </a:cubicBezTo>
                  <a:cubicBezTo>
                    <a:pt x="261" y="211"/>
                    <a:pt x="262" y="210"/>
                    <a:pt x="262" y="209"/>
                  </a:cubicBezTo>
                  <a:cubicBezTo>
                    <a:pt x="262" y="209"/>
                    <a:pt x="262" y="209"/>
                    <a:pt x="262" y="209"/>
                  </a:cubicBezTo>
                  <a:cubicBezTo>
                    <a:pt x="262" y="209"/>
                    <a:pt x="262" y="209"/>
                    <a:pt x="262" y="209"/>
                  </a:cubicBezTo>
                  <a:cubicBezTo>
                    <a:pt x="262" y="209"/>
                    <a:pt x="262" y="209"/>
                    <a:pt x="263" y="209"/>
                  </a:cubicBezTo>
                  <a:close/>
                  <a:moveTo>
                    <a:pt x="262" y="196"/>
                  </a:moveTo>
                  <a:cubicBezTo>
                    <a:pt x="262" y="195"/>
                    <a:pt x="263" y="193"/>
                    <a:pt x="264" y="192"/>
                  </a:cubicBezTo>
                  <a:cubicBezTo>
                    <a:pt x="264" y="192"/>
                    <a:pt x="265" y="192"/>
                    <a:pt x="265" y="192"/>
                  </a:cubicBezTo>
                  <a:cubicBezTo>
                    <a:pt x="265" y="192"/>
                    <a:pt x="265" y="192"/>
                    <a:pt x="265" y="192"/>
                  </a:cubicBezTo>
                  <a:cubicBezTo>
                    <a:pt x="265" y="193"/>
                    <a:pt x="265" y="194"/>
                    <a:pt x="265" y="195"/>
                  </a:cubicBezTo>
                  <a:cubicBezTo>
                    <a:pt x="265" y="196"/>
                    <a:pt x="264" y="196"/>
                    <a:pt x="264" y="197"/>
                  </a:cubicBezTo>
                  <a:cubicBezTo>
                    <a:pt x="264" y="197"/>
                    <a:pt x="264" y="198"/>
                    <a:pt x="263" y="198"/>
                  </a:cubicBezTo>
                  <a:cubicBezTo>
                    <a:pt x="263" y="197"/>
                    <a:pt x="262" y="197"/>
                    <a:pt x="262" y="196"/>
                  </a:cubicBezTo>
                  <a:close/>
                  <a:moveTo>
                    <a:pt x="271" y="217"/>
                  </a:moveTo>
                  <a:cubicBezTo>
                    <a:pt x="271" y="217"/>
                    <a:pt x="270" y="216"/>
                    <a:pt x="270" y="216"/>
                  </a:cubicBezTo>
                  <a:cubicBezTo>
                    <a:pt x="270" y="216"/>
                    <a:pt x="271" y="216"/>
                    <a:pt x="271" y="216"/>
                  </a:cubicBezTo>
                  <a:cubicBezTo>
                    <a:pt x="271" y="216"/>
                    <a:pt x="271" y="216"/>
                    <a:pt x="271" y="216"/>
                  </a:cubicBezTo>
                  <a:cubicBezTo>
                    <a:pt x="272" y="216"/>
                    <a:pt x="272" y="217"/>
                    <a:pt x="272" y="218"/>
                  </a:cubicBezTo>
                  <a:cubicBezTo>
                    <a:pt x="272" y="218"/>
                    <a:pt x="272" y="218"/>
                    <a:pt x="272" y="218"/>
                  </a:cubicBezTo>
                  <a:cubicBezTo>
                    <a:pt x="272" y="218"/>
                    <a:pt x="272" y="218"/>
                    <a:pt x="272" y="218"/>
                  </a:cubicBezTo>
                  <a:cubicBezTo>
                    <a:pt x="272" y="218"/>
                    <a:pt x="271" y="218"/>
                    <a:pt x="271" y="218"/>
                  </a:cubicBezTo>
                  <a:cubicBezTo>
                    <a:pt x="271" y="217"/>
                    <a:pt x="271" y="217"/>
                    <a:pt x="271" y="217"/>
                  </a:cubicBezTo>
                  <a:close/>
                  <a:moveTo>
                    <a:pt x="270" y="223"/>
                  </a:moveTo>
                  <a:cubicBezTo>
                    <a:pt x="270" y="223"/>
                    <a:pt x="271" y="223"/>
                    <a:pt x="271" y="223"/>
                  </a:cubicBezTo>
                  <a:cubicBezTo>
                    <a:pt x="271" y="223"/>
                    <a:pt x="271" y="222"/>
                    <a:pt x="271" y="222"/>
                  </a:cubicBezTo>
                  <a:cubicBezTo>
                    <a:pt x="271" y="222"/>
                    <a:pt x="271" y="222"/>
                    <a:pt x="271" y="223"/>
                  </a:cubicBezTo>
                  <a:cubicBezTo>
                    <a:pt x="271" y="223"/>
                    <a:pt x="271" y="223"/>
                    <a:pt x="271" y="222"/>
                  </a:cubicBezTo>
                  <a:cubicBezTo>
                    <a:pt x="272" y="222"/>
                    <a:pt x="272" y="222"/>
                    <a:pt x="272" y="222"/>
                  </a:cubicBezTo>
                  <a:cubicBezTo>
                    <a:pt x="272" y="222"/>
                    <a:pt x="272" y="221"/>
                    <a:pt x="272" y="221"/>
                  </a:cubicBezTo>
                  <a:cubicBezTo>
                    <a:pt x="272" y="221"/>
                    <a:pt x="272" y="221"/>
                    <a:pt x="272" y="221"/>
                  </a:cubicBezTo>
                  <a:cubicBezTo>
                    <a:pt x="273" y="221"/>
                    <a:pt x="273" y="222"/>
                    <a:pt x="273" y="223"/>
                  </a:cubicBezTo>
                  <a:cubicBezTo>
                    <a:pt x="273" y="223"/>
                    <a:pt x="273" y="223"/>
                    <a:pt x="273" y="223"/>
                  </a:cubicBezTo>
                  <a:cubicBezTo>
                    <a:pt x="273" y="223"/>
                    <a:pt x="273" y="223"/>
                    <a:pt x="274" y="223"/>
                  </a:cubicBezTo>
                  <a:cubicBezTo>
                    <a:pt x="274" y="223"/>
                    <a:pt x="274" y="223"/>
                    <a:pt x="274" y="223"/>
                  </a:cubicBezTo>
                  <a:cubicBezTo>
                    <a:pt x="273" y="224"/>
                    <a:pt x="274" y="225"/>
                    <a:pt x="274" y="225"/>
                  </a:cubicBezTo>
                  <a:cubicBezTo>
                    <a:pt x="274" y="226"/>
                    <a:pt x="273" y="226"/>
                    <a:pt x="273" y="226"/>
                  </a:cubicBezTo>
                  <a:cubicBezTo>
                    <a:pt x="273" y="226"/>
                    <a:pt x="273" y="226"/>
                    <a:pt x="273" y="226"/>
                  </a:cubicBezTo>
                  <a:cubicBezTo>
                    <a:pt x="273" y="226"/>
                    <a:pt x="273" y="225"/>
                    <a:pt x="272" y="225"/>
                  </a:cubicBezTo>
                  <a:cubicBezTo>
                    <a:pt x="272" y="226"/>
                    <a:pt x="272" y="226"/>
                    <a:pt x="272" y="226"/>
                  </a:cubicBezTo>
                  <a:cubicBezTo>
                    <a:pt x="272" y="227"/>
                    <a:pt x="273" y="228"/>
                    <a:pt x="272" y="229"/>
                  </a:cubicBezTo>
                  <a:cubicBezTo>
                    <a:pt x="272" y="229"/>
                    <a:pt x="272" y="228"/>
                    <a:pt x="272" y="228"/>
                  </a:cubicBezTo>
                  <a:cubicBezTo>
                    <a:pt x="272" y="228"/>
                    <a:pt x="272" y="228"/>
                    <a:pt x="271" y="228"/>
                  </a:cubicBezTo>
                  <a:cubicBezTo>
                    <a:pt x="272" y="228"/>
                    <a:pt x="272" y="228"/>
                    <a:pt x="272" y="228"/>
                  </a:cubicBezTo>
                  <a:cubicBezTo>
                    <a:pt x="271" y="228"/>
                    <a:pt x="271" y="227"/>
                    <a:pt x="271" y="227"/>
                  </a:cubicBezTo>
                  <a:cubicBezTo>
                    <a:pt x="271" y="228"/>
                    <a:pt x="271" y="228"/>
                    <a:pt x="271" y="228"/>
                  </a:cubicBezTo>
                  <a:cubicBezTo>
                    <a:pt x="270" y="228"/>
                    <a:pt x="269" y="227"/>
                    <a:pt x="269" y="227"/>
                  </a:cubicBezTo>
                  <a:cubicBezTo>
                    <a:pt x="269" y="226"/>
                    <a:pt x="270" y="225"/>
                    <a:pt x="269" y="225"/>
                  </a:cubicBezTo>
                  <a:cubicBezTo>
                    <a:pt x="269" y="224"/>
                    <a:pt x="269" y="224"/>
                    <a:pt x="268" y="224"/>
                  </a:cubicBezTo>
                  <a:cubicBezTo>
                    <a:pt x="268" y="225"/>
                    <a:pt x="268" y="225"/>
                    <a:pt x="267" y="225"/>
                  </a:cubicBezTo>
                  <a:cubicBezTo>
                    <a:pt x="267" y="225"/>
                    <a:pt x="267" y="225"/>
                    <a:pt x="267" y="224"/>
                  </a:cubicBezTo>
                  <a:cubicBezTo>
                    <a:pt x="267" y="224"/>
                    <a:pt x="267" y="224"/>
                    <a:pt x="267" y="224"/>
                  </a:cubicBezTo>
                  <a:cubicBezTo>
                    <a:pt x="266" y="224"/>
                    <a:pt x="266" y="225"/>
                    <a:pt x="266" y="226"/>
                  </a:cubicBezTo>
                  <a:cubicBezTo>
                    <a:pt x="266" y="226"/>
                    <a:pt x="266" y="226"/>
                    <a:pt x="266" y="226"/>
                  </a:cubicBezTo>
                  <a:cubicBezTo>
                    <a:pt x="266" y="226"/>
                    <a:pt x="266" y="226"/>
                    <a:pt x="265" y="226"/>
                  </a:cubicBezTo>
                  <a:cubicBezTo>
                    <a:pt x="266" y="225"/>
                    <a:pt x="266" y="224"/>
                    <a:pt x="266" y="224"/>
                  </a:cubicBezTo>
                  <a:cubicBezTo>
                    <a:pt x="266" y="224"/>
                    <a:pt x="267" y="224"/>
                    <a:pt x="267" y="224"/>
                  </a:cubicBezTo>
                  <a:cubicBezTo>
                    <a:pt x="267" y="223"/>
                    <a:pt x="268" y="223"/>
                    <a:pt x="269" y="223"/>
                  </a:cubicBezTo>
                  <a:cubicBezTo>
                    <a:pt x="269" y="223"/>
                    <a:pt x="269" y="224"/>
                    <a:pt x="269" y="224"/>
                  </a:cubicBezTo>
                  <a:cubicBezTo>
                    <a:pt x="269" y="224"/>
                    <a:pt x="269" y="224"/>
                    <a:pt x="270" y="224"/>
                  </a:cubicBezTo>
                  <a:cubicBezTo>
                    <a:pt x="270" y="223"/>
                    <a:pt x="270" y="223"/>
                    <a:pt x="270" y="223"/>
                  </a:cubicBezTo>
                  <a:close/>
                  <a:moveTo>
                    <a:pt x="274" y="243"/>
                  </a:moveTo>
                  <a:cubicBezTo>
                    <a:pt x="274" y="243"/>
                    <a:pt x="274" y="243"/>
                    <a:pt x="274" y="243"/>
                  </a:cubicBezTo>
                  <a:cubicBezTo>
                    <a:pt x="274" y="243"/>
                    <a:pt x="274" y="243"/>
                    <a:pt x="274" y="243"/>
                  </a:cubicBezTo>
                  <a:cubicBezTo>
                    <a:pt x="274" y="243"/>
                    <a:pt x="275" y="244"/>
                    <a:pt x="275" y="244"/>
                  </a:cubicBezTo>
                  <a:cubicBezTo>
                    <a:pt x="274" y="244"/>
                    <a:pt x="274" y="244"/>
                    <a:pt x="273" y="244"/>
                  </a:cubicBezTo>
                  <a:cubicBezTo>
                    <a:pt x="273" y="244"/>
                    <a:pt x="273" y="244"/>
                    <a:pt x="273" y="244"/>
                  </a:cubicBezTo>
                  <a:cubicBezTo>
                    <a:pt x="273" y="244"/>
                    <a:pt x="273" y="244"/>
                    <a:pt x="273" y="244"/>
                  </a:cubicBezTo>
                  <a:cubicBezTo>
                    <a:pt x="273" y="243"/>
                    <a:pt x="274" y="243"/>
                    <a:pt x="274" y="243"/>
                  </a:cubicBezTo>
                  <a:close/>
                  <a:moveTo>
                    <a:pt x="268" y="222"/>
                  </a:moveTo>
                  <a:cubicBezTo>
                    <a:pt x="268" y="222"/>
                    <a:pt x="268" y="222"/>
                    <a:pt x="268" y="222"/>
                  </a:cubicBezTo>
                  <a:cubicBezTo>
                    <a:pt x="267" y="222"/>
                    <a:pt x="267" y="221"/>
                    <a:pt x="266" y="221"/>
                  </a:cubicBezTo>
                  <a:cubicBezTo>
                    <a:pt x="266" y="221"/>
                    <a:pt x="266" y="221"/>
                    <a:pt x="266" y="221"/>
                  </a:cubicBezTo>
                  <a:cubicBezTo>
                    <a:pt x="267" y="220"/>
                    <a:pt x="267" y="220"/>
                    <a:pt x="268" y="219"/>
                  </a:cubicBezTo>
                  <a:cubicBezTo>
                    <a:pt x="268" y="219"/>
                    <a:pt x="268" y="219"/>
                    <a:pt x="268" y="219"/>
                  </a:cubicBezTo>
                  <a:cubicBezTo>
                    <a:pt x="268" y="219"/>
                    <a:pt x="268" y="219"/>
                    <a:pt x="268" y="219"/>
                  </a:cubicBezTo>
                  <a:cubicBezTo>
                    <a:pt x="268" y="220"/>
                    <a:pt x="267" y="220"/>
                    <a:pt x="268" y="222"/>
                  </a:cubicBezTo>
                  <a:close/>
                  <a:moveTo>
                    <a:pt x="268" y="218"/>
                  </a:moveTo>
                  <a:cubicBezTo>
                    <a:pt x="267" y="219"/>
                    <a:pt x="266" y="219"/>
                    <a:pt x="266" y="219"/>
                  </a:cubicBezTo>
                  <a:cubicBezTo>
                    <a:pt x="266" y="219"/>
                    <a:pt x="266" y="218"/>
                    <a:pt x="266" y="217"/>
                  </a:cubicBezTo>
                  <a:cubicBezTo>
                    <a:pt x="266" y="218"/>
                    <a:pt x="267" y="218"/>
                    <a:pt x="268" y="217"/>
                  </a:cubicBezTo>
                  <a:cubicBezTo>
                    <a:pt x="268" y="218"/>
                    <a:pt x="268" y="218"/>
                    <a:pt x="268" y="218"/>
                  </a:cubicBezTo>
                  <a:close/>
                  <a:moveTo>
                    <a:pt x="263" y="214"/>
                  </a:moveTo>
                  <a:cubicBezTo>
                    <a:pt x="263" y="214"/>
                    <a:pt x="263" y="214"/>
                    <a:pt x="264" y="214"/>
                  </a:cubicBezTo>
                  <a:cubicBezTo>
                    <a:pt x="264" y="214"/>
                    <a:pt x="264" y="214"/>
                    <a:pt x="264" y="214"/>
                  </a:cubicBezTo>
                  <a:cubicBezTo>
                    <a:pt x="265" y="215"/>
                    <a:pt x="265" y="216"/>
                    <a:pt x="264" y="216"/>
                  </a:cubicBezTo>
                  <a:cubicBezTo>
                    <a:pt x="264" y="216"/>
                    <a:pt x="263" y="215"/>
                    <a:pt x="263" y="214"/>
                  </a:cubicBezTo>
                  <a:close/>
                  <a:moveTo>
                    <a:pt x="281" y="269"/>
                  </a:moveTo>
                  <a:cubicBezTo>
                    <a:pt x="282" y="269"/>
                    <a:pt x="283" y="269"/>
                    <a:pt x="283" y="269"/>
                  </a:cubicBezTo>
                  <a:cubicBezTo>
                    <a:pt x="284" y="269"/>
                    <a:pt x="284" y="270"/>
                    <a:pt x="284" y="270"/>
                  </a:cubicBezTo>
                  <a:cubicBezTo>
                    <a:pt x="284" y="270"/>
                    <a:pt x="284" y="270"/>
                    <a:pt x="284" y="271"/>
                  </a:cubicBezTo>
                  <a:cubicBezTo>
                    <a:pt x="284" y="271"/>
                    <a:pt x="282" y="269"/>
                    <a:pt x="281" y="269"/>
                  </a:cubicBezTo>
                  <a:cubicBezTo>
                    <a:pt x="281" y="269"/>
                    <a:pt x="281" y="269"/>
                    <a:pt x="281" y="269"/>
                  </a:cubicBezTo>
                  <a:close/>
                  <a:moveTo>
                    <a:pt x="283" y="268"/>
                  </a:moveTo>
                  <a:cubicBezTo>
                    <a:pt x="283" y="268"/>
                    <a:pt x="283" y="268"/>
                    <a:pt x="283" y="267"/>
                  </a:cubicBezTo>
                  <a:cubicBezTo>
                    <a:pt x="283" y="267"/>
                    <a:pt x="283" y="267"/>
                    <a:pt x="283" y="267"/>
                  </a:cubicBezTo>
                  <a:cubicBezTo>
                    <a:pt x="284" y="267"/>
                    <a:pt x="285" y="267"/>
                    <a:pt x="285" y="267"/>
                  </a:cubicBezTo>
                  <a:cubicBezTo>
                    <a:pt x="286" y="267"/>
                    <a:pt x="286" y="267"/>
                    <a:pt x="286" y="268"/>
                  </a:cubicBezTo>
                  <a:cubicBezTo>
                    <a:pt x="287" y="267"/>
                    <a:pt x="287" y="267"/>
                    <a:pt x="288" y="267"/>
                  </a:cubicBezTo>
                  <a:cubicBezTo>
                    <a:pt x="288" y="267"/>
                    <a:pt x="288" y="267"/>
                    <a:pt x="288" y="267"/>
                  </a:cubicBezTo>
                  <a:cubicBezTo>
                    <a:pt x="288" y="267"/>
                    <a:pt x="288" y="267"/>
                    <a:pt x="288" y="267"/>
                  </a:cubicBezTo>
                  <a:cubicBezTo>
                    <a:pt x="288" y="266"/>
                    <a:pt x="288" y="267"/>
                    <a:pt x="288" y="266"/>
                  </a:cubicBezTo>
                  <a:cubicBezTo>
                    <a:pt x="288" y="266"/>
                    <a:pt x="289" y="266"/>
                    <a:pt x="289" y="266"/>
                  </a:cubicBezTo>
                  <a:cubicBezTo>
                    <a:pt x="289" y="267"/>
                    <a:pt x="289" y="267"/>
                    <a:pt x="289" y="267"/>
                  </a:cubicBezTo>
                  <a:cubicBezTo>
                    <a:pt x="289" y="267"/>
                    <a:pt x="289" y="267"/>
                    <a:pt x="289" y="267"/>
                  </a:cubicBezTo>
                  <a:cubicBezTo>
                    <a:pt x="288" y="267"/>
                    <a:pt x="288" y="267"/>
                    <a:pt x="288" y="267"/>
                  </a:cubicBezTo>
                  <a:cubicBezTo>
                    <a:pt x="288" y="268"/>
                    <a:pt x="287" y="268"/>
                    <a:pt x="287" y="268"/>
                  </a:cubicBezTo>
                  <a:cubicBezTo>
                    <a:pt x="287" y="268"/>
                    <a:pt x="287" y="268"/>
                    <a:pt x="287" y="268"/>
                  </a:cubicBezTo>
                  <a:cubicBezTo>
                    <a:pt x="286" y="268"/>
                    <a:pt x="286" y="268"/>
                    <a:pt x="286" y="268"/>
                  </a:cubicBezTo>
                  <a:cubicBezTo>
                    <a:pt x="286" y="268"/>
                    <a:pt x="285" y="268"/>
                    <a:pt x="285" y="268"/>
                  </a:cubicBezTo>
                  <a:cubicBezTo>
                    <a:pt x="285" y="268"/>
                    <a:pt x="284" y="268"/>
                    <a:pt x="283" y="268"/>
                  </a:cubicBezTo>
                  <a:close/>
                  <a:moveTo>
                    <a:pt x="290" y="269"/>
                  </a:moveTo>
                  <a:cubicBezTo>
                    <a:pt x="290" y="269"/>
                    <a:pt x="291" y="269"/>
                    <a:pt x="292" y="268"/>
                  </a:cubicBezTo>
                  <a:cubicBezTo>
                    <a:pt x="292" y="268"/>
                    <a:pt x="292" y="268"/>
                    <a:pt x="293" y="268"/>
                  </a:cubicBezTo>
                  <a:cubicBezTo>
                    <a:pt x="294" y="267"/>
                    <a:pt x="295" y="267"/>
                    <a:pt x="296" y="267"/>
                  </a:cubicBezTo>
                  <a:cubicBezTo>
                    <a:pt x="296" y="267"/>
                    <a:pt x="296" y="267"/>
                    <a:pt x="296" y="267"/>
                  </a:cubicBezTo>
                  <a:cubicBezTo>
                    <a:pt x="296" y="267"/>
                    <a:pt x="296" y="267"/>
                    <a:pt x="296" y="267"/>
                  </a:cubicBezTo>
                  <a:cubicBezTo>
                    <a:pt x="295" y="268"/>
                    <a:pt x="294" y="268"/>
                    <a:pt x="293" y="269"/>
                  </a:cubicBezTo>
                  <a:cubicBezTo>
                    <a:pt x="292" y="269"/>
                    <a:pt x="291" y="271"/>
                    <a:pt x="290" y="271"/>
                  </a:cubicBezTo>
                  <a:cubicBezTo>
                    <a:pt x="290" y="270"/>
                    <a:pt x="290" y="270"/>
                    <a:pt x="290" y="269"/>
                  </a:cubicBezTo>
                  <a:close/>
                  <a:moveTo>
                    <a:pt x="296" y="258"/>
                  </a:moveTo>
                  <a:cubicBezTo>
                    <a:pt x="296" y="259"/>
                    <a:pt x="295" y="258"/>
                    <a:pt x="294" y="258"/>
                  </a:cubicBezTo>
                  <a:cubicBezTo>
                    <a:pt x="294" y="258"/>
                    <a:pt x="294" y="258"/>
                    <a:pt x="295" y="258"/>
                  </a:cubicBezTo>
                  <a:cubicBezTo>
                    <a:pt x="295" y="258"/>
                    <a:pt x="295" y="258"/>
                    <a:pt x="295" y="258"/>
                  </a:cubicBezTo>
                  <a:cubicBezTo>
                    <a:pt x="295" y="258"/>
                    <a:pt x="296" y="258"/>
                    <a:pt x="296" y="258"/>
                  </a:cubicBezTo>
                  <a:cubicBezTo>
                    <a:pt x="296" y="258"/>
                    <a:pt x="296" y="258"/>
                    <a:pt x="296" y="258"/>
                  </a:cubicBezTo>
                  <a:cubicBezTo>
                    <a:pt x="296" y="258"/>
                    <a:pt x="296" y="258"/>
                    <a:pt x="296" y="258"/>
                  </a:cubicBezTo>
                  <a:close/>
                  <a:moveTo>
                    <a:pt x="259" y="231"/>
                  </a:moveTo>
                  <a:cubicBezTo>
                    <a:pt x="259" y="231"/>
                    <a:pt x="259" y="231"/>
                    <a:pt x="259" y="231"/>
                  </a:cubicBezTo>
                  <a:cubicBezTo>
                    <a:pt x="259" y="231"/>
                    <a:pt x="258" y="231"/>
                    <a:pt x="258" y="231"/>
                  </a:cubicBezTo>
                  <a:cubicBezTo>
                    <a:pt x="258" y="231"/>
                    <a:pt x="255" y="231"/>
                    <a:pt x="255" y="231"/>
                  </a:cubicBezTo>
                  <a:cubicBezTo>
                    <a:pt x="254" y="231"/>
                    <a:pt x="254" y="232"/>
                    <a:pt x="254" y="233"/>
                  </a:cubicBezTo>
                  <a:cubicBezTo>
                    <a:pt x="254" y="233"/>
                    <a:pt x="253" y="233"/>
                    <a:pt x="253" y="233"/>
                  </a:cubicBezTo>
                  <a:cubicBezTo>
                    <a:pt x="253" y="234"/>
                    <a:pt x="253" y="234"/>
                    <a:pt x="253" y="234"/>
                  </a:cubicBezTo>
                  <a:cubicBezTo>
                    <a:pt x="253" y="235"/>
                    <a:pt x="253" y="236"/>
                    <a:pt x="252" y="236"/>
                  </a:cubicBezTo>
                  <a:cubicBezTo>
                    <a:pt x="252" y="236"/>
                    <a:pt x="250" y="236"/>
                    <a:pt x="250" y="236"/>
                  </a:cubicBezTo>
                  <a:cubicBezTo>
                    <a:pt x="250" y="236"/>
                    <a:pt x="249" y="236"/>
                    <a:pt x="248" y="236"/>
                  </a:cubicBezTo>
                  <a:cubicBezTo>
                    <a:pt x="248" y="236"/>
                    <a:pt x="248" y="237"/>
                    <a:pt x="247" y="237"/>
                  </a:cubicBezTo>
                  <a:cubicBezTo>
                    <a:pt x="247" y="237"/>
                    <a:pt x="246" y="237"/>
                    <a:pt x="246" y="237"/>
                  </a:cubicBezTo>
                  <a:cubicBezTo>
                    <a:pt x="246" y="237"/>
                    <a:pt x="245" y="237"/>
                    <a:pt x="245" y="237"/>
                  </a:cubicBezTo>
                  <a:cubicBezTo>
                    <a:pt x="244" y="236"/>
                    <a:pt x="244" y="236"/>
                    <a:pt x="243" y="235"/>
                  </a:cubicBezTo>
                  <a:cubicBezTo>
                    <a:pt x="243" y="235"/>
                    <a:pt x="244" y="235"/>
                    <a:pt x="244" y="236"/>
                  </a:cubicBezTo>
                  <a:cubicBezTo>
                    <a:pt x="244" y="236"/>
                    <a:pt x="244" y="236"/>
                    <a:pt x="245" y="236"/>
                  </a:cubicBezTo>
                  <a:cubicBezTo>
                    <a:pt x="245" y="236"/>
                    <a:pt x="245" y="236"/>
                    <a:pt x="246" y="236"/>
                  </a:cubicBezTo>
                  <a:cubicBezTo>
                    <a:pt x="246" y="236"/>
                    <a:pt x="246" y="236"/>
                    <a:pt x="246" y="236"/>
                  </a:cubicBezTo>
                  <a:cubicBezTo>
                    <a:pt x="246" y="236"/>
                    <a:pt x="246" y="236"/>
                    <a:pt x="246" y="236"/>
                  </a:cubicBezTo>
                  <a:cubicBezTo>
                    <a:pt x="246" y="236"/>
                    <a:pt x="246" y="236"/>
                    <a:pt x="246" y="236"/>
                  </a:cubicBezTo>
                  <a:cubicBezTo>
                    <a:pt x="246" y="235"/>
                    <a:pt x="246" y="234"/>
                    <a:pt x="247" y="234"/>
                  </a:cubicBezTo>
                  <a:cubicBezTo>
                    <a:pt x="247" y="234"/>
                    <a:pt x="248" y="233"/>
                    <a:pt x="248" y="233"/>
                  </a:cubicBezTo>
                  <a:cubicBezTo>
                    <a:pt x="248" y="233"/>
                    <a:pt x="249" y="233"/>
                    <a:pt x="249" y="233"/>
                  </a:cubicBezTo>
                  <a:cubicBezTo>
                    <a:pt x="250" y="233"/>
                    <a:pt x="250" y="232"/>
                    <a:pt x="250" y="232"/>
                  </a:cubicBezTo>
                  <a:cubicBezTo>
                    <a:pt x="250" y="232"/>
                    <a:pt x="250" y="232"/>
                    <a:pt x="250" y="232"/>
                  </a:cubicBezTo>
                  <a:cubicBezTo>
                    <a:pt x="251" y="231"/>
                    <a:pt x="251" y="231"/>
                    <a:pt x="251" y="230"/>
                  </a:cubicBezTo>
                  <a:cubicBezTo>
                    <a:pt x="252" y="230"/>
                    <a:pt x="252" y="230"/>
                    <a:pt x="252" y="230"/>
                  </a:cubicBezTo>
                  <a:cubicBezTo>
                    <a:pt x="252" y="230"/>
                    <a:pt x="252" y="230"/>
                    <a:pt x="253" y="229"/>
                  </a:cubicBezTo>
                  <a:cubicBezTo>
                    <a:pt x="253" y="229"/>
                    <a:pt x="253" y="229"/>
                    <a:pt x="253" y="229"/>
                  </a:cubicBezTo>
                  <a:cubicBezTo>
                    <a:pt x="253" y="229"/>
                    <a:pt x="253" y="230"/>
                    <a:pt x="253" y="230"/>
                  </a:cubicBezTo>
                  <a:cubicBezTo>
                    <a:pt x="253" y="230"/>
                    <a:pt x="253" y="230"/>
                    <a:pt x="253" y="230"/>
                  </a:cubicBezTo>
                  <a:cubicBezTo>
                    <a:pt x="253" y="230"/>
                    <a:pt x="254" y="230"/>
                    <a:pt x="254" y="230"/>
                  </a:cubicBezTo>
                  <a:cubicBezTo>
                    <a:pt x="254" y="229"/>
                    <a:pt x="254" y="229"/>
                    <a:pt x="254" y="229"/>
                  </a:cubicBezTo>
                  <a:cubicBezTo>
                    <a:pt x="254" y="229"/>
                    <a:pt x="254" y="229"/>
                    <a:pt x="254" y="229"/>
                  </a:cubicBezTo>
                  <a:cubicBezTo>
                    <a:pt x="254" y="229"/>
                    <a:pt x="254" y="229"/>
                    <a:pt x="254" y="229"/>
                  </a:cubicBezTo>
                  <a:cubicBezTo>
                    <a:pt x="254" y="229"/>
                    <a:pt x="254" y="229"/>
                    <a:pt x="254" y="229"/>
                  </a:cubicBezTo>
                  <a:cubicBezTo>
                    <a:pt x="255" y="228"/>
                    <a:pt x="255" y="228"/>
                    <a:pt x="256" y="227"/>
                  </a:cubicBezTo>
                  <a:cubicBezTo>
                    <a:pt x="256" y="227"/>
                    <a:pt x="256" y="226"/>
                    <a:pt x="256" y="226"/>
                  </a:cubicBezTo>
                  <a:cubicBezTo>
                    <a:pt x="256" y="226"/>
                    <a:pt x="256" y="226"/>
                    <a:pt x="256" y="226"/>
                  </a:cubicBezTo>
                  <a:cubicBezTo>
                    <a:pt x="256" y="226"/>
                    <a:pt x="256" y="226"/>
                    <a:pt x="257" y="226"/>
                  </a:cubicBezTo>
                  <a:cubicBezTo>
                    <a:pt x="257" y="226"/>
                    <a:pt x="257" y="226"/>
                    <a:pt x="257" y="226"/>
                  </a:cubicBezTo>
                  <a:cubicBezTo>
                    <a:pt x="257" y="227"/>
                    <a:pt x="257" y="227"/>
                    <a:pt x="258" y="227"/>
                  </a:cubicBezTo>
                  <a:cubicBezTo>
                    <a:pt x="258" y="227"/>
                    <a:pt x="257" y="228"/>
                    <a:pt x="257" y="228"/>
                  </a:cubicBezTo>
                  <a:cubicBezTo>
                    <a:pt x="258" y="228"/>
                    <a:pt x="258" y="228"/>
                    <a:pt x="258" y="228"/>
                  </a:cubicBezTo>
                  <a:cubicBezTo>
                    <a:pt x="258" y="228"/>
                    <a:pt x="258" y="228"/>
                    <a:pt x="258" y="228"/>
                  </a:cubicBezTo>
                  <a:cubicBezTo>
                    <a:pt x="258" y="228"/>
                    <a:pt x="258" y="228"/>
                    <a:pt x="258" y="228"/>
                  </a:cubicBezTo>
                  <a:cubicBezTo>
                    <a:pt x="258" y="228"/>
                    <a:pt x="258" y="228"/>
                    <a:pt x="258" y="228"/>
                  </a:cubicBezTo>
                  <a:cubicBezTo>
                    <a:pt x="259" y="228"/>
                    <a:pt x="260" y="228"/>
                    <a:pt x="260" y="229"/>
                  </a:cubicBezTo>
                  <a:cubicBezTo>
                    <a:pt x="260" y="229"/>
                    <a:pt x="260" y="229"/>
                    <a:pt x="260" y="229"/>
                  </a:cubicBezTo>
                  <a:cubicBezTo>
                    <a:pt x="260" y="229"/>
                    <a:pt x="259" y="230"/>
                    <a:pt x="259" y="230"/>
                  </a:cubicBezTo>
                  <a:cubicBezTo>
                    <a:pt x="259" y="230"/>
                    <a:pt x="259" y="230"/>
                    <a:pt x="259" y="230"/>
                  </a:cubicBezTo>
                  <a:cubicBezTo>
                    <a:pt x="259" y="230"/>
                    <a:pt x="259" y="230"/>
                    <a:pt x="259" y="231"/>
                  </a:cubicBezTo>
                  <a:close/>
                  <a:moveTo>
                    <a:pt x="259" y="257"/>
                  </a:moveTo>
                  <a:cubicBezTo>
                    <a:pt x="259" y="257"/>
                    <a:pt x="258" y="257"/>
                    <a:pt x="258" y="257"/>
                  </a:cubicBezTo>
                  <a:cubicBezTo>
                    <a:pt x="258" y="256"/>
                    <a:pt x="258" y="256"/>
                    <a:pt x="258" y="256"/>
                  </a:cubicBezTo>
                  <a:cubicBezTo>
                    <a:pt x="257" y="256"/>
                    <a:pt x="257" y="256"/>
                    <a:pt x="257" y="255"/>
                  </a:cubicBezTo>
                  <a:cubicBezTo>
                    <a:pt x="257" y="255"/>
                    <a:pt x="257" y="255"/>
                    <a:pt x="257" y="255"/>
                  </a:cubicBezTo>
                  <a:cubicBezTo>
                    <a:pt x="257" y="255"/>
                    <a:pt x="257" y="255"/>
                    <a:pt x="257" y="255"/>
                  </a:cubicBezTo>
                  <a:cubicBezTo>
                    <a:pt x="257" y="255"/>
                    <a:pt x="258" y="255"/>
                    <a:pt x="258" y="255"/>
                  </a:cubicBezTo>
                  <a:cubicBezTo>
                    <a:pt x="258" y="255"/>
                    <a:pt x="258" y="256"/>
                    <a:pt x="259" y="257"/>
                  </a:cubicBezTo>
                  <a:cubicBezTo>
                    <a:pt x="259" y="257"/>
                    <a:pt x="259" y="257"/>
                    <a:pt x="259" y="257"/>
                  </a:cubicBezTo>
                  <a:cubicBezTo>
                    <a:pt x="259" y="257"/>
                    <a:pt x="259" y="257"/>
                    <a:pt x="259" y="257"/>
                  </a:cubicBezTo>
                  <a:cubicBezTo>
                    <a:pt x="259" y="257"/>
                    <a:pt x="259" y="257"/>
                    <a:pt x="259" y="257"/>
                  </a:cubicBezTo>
                  <a:close/>
                  <a:moveTo>
                    <a:pt x="245" y="204"/>
                  </a:moveTo>
                  <a:cubicBezTo>
                    <a:pt x="244" y="204"/>
                    <a:pt x="244" y="205"/>
                    <a:pt x="243" y="205"/>
                  </a:cubicBezTo>
                  <a:cubicBezTo>
                    <a:pt x="243" y="205"/>
                    <a:pt x="243" y="205"/>
                    <a:pt x="243" y="205"/>
                  </a:cubicBezTo>
                  <a:cubicBezTo>
                    <a:pt x="243" y="205"/>
                    <a:pt x="242" y="205"/>
                    <a:pt x="242" y="205"/>
                  </a:cubicBezTo>
                  <a:cubicBezTo>
                    <a:pt x="242" y="204"/>
                    <a:pt x="241" y="203"/>
                    <a:pt x="242" y="203"/>
                  </a:cubicBezTo>
                  <a:cubicBezTo>
                    <a:pt x="242" y="203"/>
                    <a:pt x="242" y="203"/>
                    <a:pt x="243" y="202"/>
                  </a:cubicBezTo>
                  <a:cubicBezTo>
                    <a:pt x="243" y="202"/>
                    <a:pt x="243" y="202"/>
                    <a:pt x="243" y="202"/>
                  </a:cubicBezTo>
                  <a:cubicBezTo>
                    <a:pt x="244" y="202"/>
                    <a:pt x="244" y="202"/>
                    <a:pt x="244" y="202"/>
                  </a:cubicBezTo>
                  <a:cubicBezTo>
                    <a:pt x="244" y="202"/>
                    <a:pt x="245" y="202"/>
                    <a:pt x="245" y="202"/>
                  </a:cubicBezTo>
                  <a:cubicBezTo>
                    <a:pt x="245" y="202"/>
                    <a:pt x="245" y="202"/>
                    <a:pt x="245" y="202"/>
                  </a:cubicBezTo>
                  <a:cubicBezTo>
                    <a:pt x="245" y="202"/>
                    <a:pt x="246" y="202"/>
                    <a:pt x="246" y="202"/>
                  </a:cubicBezTo>
                  <a:cubicBezTo>
                    <a:pt x="246" y="202"/>
                    <a:pt x="246" y="202"/>
                    <a:pt x="246" y="202"/>
                  </a:cubicBezTo>
                  <a:cubicBezTo>
                    <a:pt x="245" y="203"/>
                    <a:pt x="245" y="203"/>
                    <a:pt x="245" y="204"/>
                  </a:cubicBezTo>
                  <a:cubicBezTo>
                    <a:pt x="245" y="204"/>
                    <a:pt x="245" y="204"/>
                    <a:pt x="245" y="204"/>
                  </a:cubicBezTo>
                  <a:close/>
                  <a:moveTo>
                    <a:pt x="257" y="223"/>
                  </a:moveTo>
                  <a:cubicBezTo>
                    <a:pt x="257" y="223"/>
                    <a:pt x="257" y="223"/>
                    <a:pt x="257" y="223"/>
                  </a:cubicBezTo>
                  <a:cubicBezTo>
                    <a:pt x="258" y="222"/>
                    <a:pt x="259" y="221"/>
                    <a:pt x="259" y="220"/>
                  </a:cubicBezTo>
                  <a:cubicBezTo>
                    <a:pt x="260" y="221"/>
                    <a:pt x="260" y="221"/>
                    <a:pt x="260" y="221"/>
                  </a:cubicBezTo>
                  <a:cubicBezTo>
                    <a:pt x="259" y="222"/>
                    <a:pt x="259" y="222"/>
                    <a:pt x="259" y="222"/>
                  </a:cubicBezTo>
                  <a:cubicBezTo>
                    <a:pt x="259" y="222"/>
                    <a:pt x="258" y="222"/>
                    <a:pt x="258" y="222"/>
                  </a:cubicBezTo>
                  <a:cubicBezTo>
                    <a:pt x="258" y="223"/>
                    <a:pt x="257" y="223"/>
                    <a:pt x="257" y="223"/>
                  </a:cubicBezTo>
                  <a:close/>
                  <a:moveTo>
                    <a:pt x="260" y="220"/>
                  </a:moveTo>
                  <a:cubicBezTo>
                    <a:pt x="260" y="220"/>
                    <a:pt x="260" y="220"/>
                    <a:pt x="260" y="220"/>
                  </a:cubicBezTo>
                  <a:cubicBezTo>
                    <a:pt x="260" y="220"/>
                    <a:pt x="260" y="220"/>
                    <a:pt x="260" y="220"/>
                  </a:cubicBezTo>
                  <a:cubicBezTo>
                    <a:pt x="260" y="220"/>
                    <a:pt x="261" y="220"/>
                    <a:pt x="261" y="219"/>
                  </a:cubicBezTo>
                  <a:cubicBezTo>
                    <a:pt x="261" y="219"/>
                    <a:pt x="261" y="218"/>
                    <a:pt x="261" y="218"/>
                  </a:cubicBezTo>
                  <a:cubicBezTo>
                    <a:pt x="261" y="218"/>
                    <a:pt x="261" y="218"/>
                    <a:pt x="261" y="218"/>
                  </a:cubicBezTo>
                  <a:cubicBezTo>
                    <a:pt x="261" y="218"/>
                    <a:pt x="261" y="218"/>
                    <a:pt x="261" y="218"/>
                  </a:cubicBezTo>
                  <a:cubicBezTo>
                    <a:pt x="261" y="218"/>
                    <a:pt x="261" y="218"/>
                    <a:pt x="261" y="218"/>
                  </a:cubicBezTo>
                  <a:cubicBezTo>
                    <a:pt x="261" y="219"/>
                    <a:pt x="261" y="219"/>
                    <a:pt x="261" y="219"/>
                  </a:cubicBezTo>
                  <a:cubicBezTo>
                    <a:pt x="261" y="220"/>
                    <a:pt x="261" y="220"/>
                    <a:pt x="260" y="220"/>
                  </a:cubicBezTo>
                  <a:close/>
                  <a:moveTo>
                    <a:pt x="256" y="262"/>
                  </a:moveTo>
                  <a:cubicBezTo>
                    <a:pt x="255" y="263"/>
                    <a:pt x="253" y="260"/>
                    <a:pt x="252" y="260"/>
                  </a:cubicBezTo>
                  <a:cubicBezTo>
                    <a:pt x="252" y="260"/>
                    <a:pt x="252" y="259"/>
                    <a:pt x="251" y="259"/>
                  </a:cubicBezTo>
                  <a:cubicBezTo>
                    <a:pt x="251" y="259"/>
                    <a:pt x="251" y="258"/>
                    <a:pt x="251" y="258"/>
                  </a:cubicBezTo>
                  <a:cubicBezTo>
                    <a:pt x="250" y="258"/>
                    <a:pt x="249" y="257"/>
                    <a:pt x="249" y="256"/>
                  </a:cubicBezTo>
                  <a:cubicBezTo>
                    <a:pt x="248" y="256"/>
                    <a:pt x="249" y="255"/>
                    <a:pt x="248" y="255"/>
                  </a:cubicBezTo>
                  <a:cubicBezTo>
                    <a:pt x="248" y="254"/>
                    <a:pt x="247" y="253"/>
                    <a:pt x="247" y="252"/>
                  </a:cubicBezTo>
                  <a:cubicBezTo>
                    <a:pt x="246" y="252"/>
                    <a:pt x="246" y="252"/>
                    <a:pt x="246" y="251"/>
                  </a:cubicBezTo>
                  <a:cubicBezTo>
                    <a:pt x="245" y="251"/>
                    <a:pt x="245" y="251"/>
                    <a:pt x="245" y="250"/>
                  </a:cubicBezTo>
                  <a:cubicBezTo>
                    <a:pt x="245" y="249"/>
                    <a:pt x="245" y="248"/>
                    <a:pt x="243" y="248"/>
                  </a:cubicBezTo>
                  <a:cubicBezTo>
                    <a:pt x="243" y="246"/>
                    <a:pt x="242" y="246"/>
                    <a:pt x="241" y="245"/>
                  </a:cubicBezTo>
                  <a:cubicBezTo>
                    <a:pt x="241" y="245"/>
                    <a:pt x="240" y="245"/>
                    <a:pt x="240" y="245"/>
                  </a:cubicBezTo>
                  <a:cubicBezTo>
                    <a:pt x="240" y="244"/>
                    <a:pt x="238" y="243"/>
                    <a:pt x="239" y="242"/>
                  </a:cubicBezTo>
                  <a:cubicBezTo>
                    <a:pt x="240" y="242"/>
                    <a:pt x="240" y="242"/>
                    <a:pt x="240" y="242"/>
                  </a:cubicBezTo>
                  <a:cubicBezTo>
                    <a:pt x="241" y="243"/>
                    <a:pt x="242" y="242"/>
                    <a:pt x="243" y="242"/>
                  </a:cubicBezTo>
                  <a:cubicBezTo>
                    <a:pt x="243" y="243"/>
                    <a:pt x="243" y="243"/>
                    <a:pt x="244" y="244"/>
                  </a:cubicBezTo>
                  <a:cubicBezTo>
                    <a:pt x="244" y="244"/>
                    <a:pt x="244" y="244"/>
                    <a:pt x="244" y="244"/>
                  </a:cubicBezTo>
                  <a:cubicBezTo>
                    <a:pt x="244" y="245"/>
                    <a:pt x="245" y="245"/>
                    <a:pt x="245" y="245"/>
                  </a:cubicBezTo>
                  <a:cubicBezTo>
                    <a:pt x="246" y="246"/>
                    <a:pt x="246" y="246"/>
                    <a:pt x="247" y="246"/>
                  </a:cubicBezTo>
                  <a:cubicBezTo>
                    <a:pt x="247" y="247"/>
                    <a:pt x="247" y="247"/>
                    <a:pt x="247" y="247"/>
                  </a:cubicBezTo>
                  <a:cubicBezTo>
                    <a:pt x="248" y="247"/>
                    <a:pt x="248" y="248"/>
                    <a:pt x="248" y="248"/>
                  </a:cubicBezTo>
                  <a:cubicBezTo>
                    <a:pt x="249" y="248"/>
                    <a:pt x="249" y="248"/>
                    <a:pt x="249" y="248"/>
                  </a:cubicBezTo>
                  <a:cubicBezTo>
                    <a:pt x="249" y="248"/>
                    <a:pt x="249" y="248"/>
                    <a:pt x="249" y="248"/>
                  </a:cubicBezTo>
                  <a:cubicBezTo>
                    <a:pt x="249" y="248"/>
                    <a:pt x="249" y="248"/>
                    <a:pt x="249" y="248"/>
                  </a:cubicBezTo>
                  <a:cubicBezTo>
                    <a:pt x="249" y="248"/>
                    <a:pt x="249" y="249"/>
                    <a:pt x="250" y="249"/>
                  </a:cubicBezTo>
                  <a:cubicBezTo>
                    <a:pt x="250" y="249"/>
                    <a:pt x="251" y="249"/>
                    <a:pt x="251" y="249"/>
                  </a:cubicBezTo>
                  <a:cubicBezTo>
                    <a:pt x="251" y="249"/>
                    <a:pt x="251" y="249"/>
                    <a:pt x="251" y="249"/>
                  </a:cubicBezTo>
                  <a:cubicBezTo>
                    <a:pt x="251" y="249"/>
                    <a:pt x="251" y="249"/>
                    <a:pt x="251" y="249"/>
                  </a:cubicBezTo>
                  <a:cubicBezTo>
                    <a:pt x="251" y="250"/>
                    <a:pt x="251" y="250"/>
                    <a:pt x="251" y="250"/>
                  </a:cubicBezTo>
                  <a:cubicBezTo>
                    <a:pt x="252" y="251"/>
                    <a:pt x="252" y="251"/>
                    <a:pt x="253" y="251"/>
                  </a:cubicBezTo>
                  <a:cubicBezTo>
                    <a:pt x="253" y="251"/>
                    <a:pt x="254" y="251"/>
                    <a:pt x="254" y="252"/>
                  </a:cubicBezTo>
                  <a:cubicBezTo>
                    <a:pt x="254" y="252"/>
                    <a:pt x="253" y="253"/>
                    <a:pt x="253" y="253"/>
                  </a:cubicBezTo>
                  <a:cubicBezTo>
                    <a:pt x="253" y="253"/>
                    <a:pt x="254" y="254"/>
                    <a:pt x="254" y="254"/>
                  </a:cubicBezTo>
                  <a:cubicBezTo>
                    <a:pt x="254" y="254"/>
                    <a:pt x="255" y="254"/>
                    <a:pt x="255" y="254"/>
                  </a:cubicBezTo>
                  <a:cubicBezTo>
                    <a:pt x="255" y="254"/>
                    <a:pt x="255" y="255"/>
                    <a:pt x="255" y="256"/>
                  </a:cubicBezTo>
                  <a:cubicBezTo>
                    <a:pt x="256" y="256"/>
                    <a:pt x="256" y="256"/>
                    <a:pt x="256" y="256"/>
                  </a:cubicBezTo>
                  <a:cubicBezTo>
                    <a:pt x="256" y="256"/>
                    <a:pt x="256" y="256"/>
                    <a:pt x="256" y="256"/>
                  </a:cubicBezTo>
                  <a:cubicBezTo>
                    <a:pt x="256" y="257"/>
                    <a:pt x="256" y="257"/>
                    <a:pt x="256" y="257"/>
                  </a:cubicBezTo>
                  <a:cubicBezTo>
                    <a:pt x="256" y="256"/>
                    <a:pt x="256" y="256"/>
                    <a:pt x="256" y="256"/>
                  </a:cubicBezTo>
                  <a:cubicBezTo>
                    <a:pt x="257" y="256"/>
                    <a:pt x="257" y="256"/>
                    <a:pt x="257" y="256"/>
                  </a:cubicBezTo>
                  <a:cubicBezTo>
                    <a:pt x="257" y="257"/>
                    <a:pt x="257" y="257"/>
                    <a:pt x="258" y="257"/>
                  </a:cubicBezTo>
                  <a:cubicBezTo>
                    <a:pt x="258" y="258"/>
                    <a:pt x="258" y="259"/>
                    <a:pt x="258" y="259"/>
                  </a:cubicBezTo>
                  <a:cubicBezTo>
                    <a:pt x="257" y="260"/>
                    <a:pt x="258" y="262"/>
                    <a:pt x="257" y="262"/>
                  </a:cubicBezTo>
                  <a:cubicBezTo>
                    <a:pt x="257" y="262"/>
                    <a:pt x="257" y="262"/>
                    <a:pt x="257" y="262"/>
                  </a:cubicBezTo>
                  <a:cubicBezTo>
                    <a:pt x="257" y="262"/>
                    <a:pt x="257" y="262"/>
                    <a:pt x="257" y="262"/>
                  </a:cubicBezTo>
                  <a:cubicBezTo>
                    <a:pt x="256" y="262"/>
                    <a:pt x="256" y="262"/>
                    <a:pt x="256" y="262"/>
                  </a:cubicBezTo>
                  <a:cubicBezTo>
                    <a:pt x="256" y="262"/>
                    <a:pt x="256" y="262"/>
                    <a:pt x="255" y="262"/>
                  </a:cubicBezTo>
                  <a:cubicBezTo>
                    <a:pt x="255" y="262"/>
                    <a:pt x="255" y="262"/>
                    <a:pt x="256" y="262"/>
                  </a:cubicBezTo>
                  <a:close/>
                  <a:moveTo>
                    <a:pt x="264" y="266"/>
                  </a:moveTo>
                  <a:cubicBezTo>
                    <a:pt x="263" y="266"/>
                    <a:pt x="263" y="266"/>
                    <a:pt x="262" y="266"/>
                  </a:cubicBezTo>
                  <a:cubicBezTo>
                    <a:pt x="261" y="266"/>
                    <a:pt x="261" y="266"/>
                    <a:pt x="261" y="265"/>
                  </a:cubicBezTo>
                  <a:cubicBezTo>
                    <a:pt x="260" y="265"/>
                    <a:pt x="259" y="265"/>
                    <a:pt x="259" y="265"/>
                  </a:cubicBezTo>
                  <a:cubicBezTo>
                    <a:pt x="259" y="265"/>
                    <a:pt x="259" y="265"/>
                    <a:pt x="259" y="265"/>
                  </a:cubicBezTo>
                  <a:cubicBezTo>
                    <a:pt x="259" y="265"/>
                    <a:pt x="259" y="265"/>
                    <a:pt x="259" y="265"/>
                  </a:cubicBezTo>
                  <a:cubicBezTo>
                    <a:pt x="259" y="264"/>
                    <a:pt x="257" y="264"/>
                    <a:pt x="256" y="264"/>
                  </a:cubicBezTo>
                  <a:cubicBezTo>
                    <a:pt x="257" y="264"/>
                    <a:pt x="257" y="264"/>
                    <a:pt x="257" y="264"/>
                  </a:cubicBezTo>
                  <a:cubicBezTo>
                    <a:pt x="257" y="264"/>
                    <a:pt x="257" y="264"/>
                    <a:pt x="257" y="263"/>
                  </a:cubicBezTo>
                  <a:cubicBezTo>
                    <a:pt x="258" y="263"/>
                    <a:pt x="258" y="263"/>
                    <a:pt x="258" y="263"/>
                  </a:cubicBezTo>
                  <a:cubicBezTo>
                    <a:pt x="258" y="263"/>
                    <a:pt x="258" y="263"/>
                    <a:pt x="258" y="263"/>
                  </a:cubicBezTo>
                  <a:cubicBezTo>
                    <a:pt x="258" y="263"/>
                    <a:pt x="259" y="263"/>
                    <a:pt x="259" y="263"/>
                  </a:cubicBezTo>
                  <a:cubicBezTo>
                    <a:pt x="259" y="263"/>
                    <a:pt x="259" y="263"/>
                    <a:pt x="259" y="263"/>
                  </a:cubicBezTo>
                  <a:cubicBezTo>
                    <a:pt x="259" y="263"/>
                    <a:pt x="260" y="263"/>
                    <a:pt x="260" y="263"/>
                  </a:cubicBezTo>
                  <a:cubicBezTo>
                    <a:pt x="260" y="263"/>
                    <a:pt x="260" y="263"/>
                    <a:pt x="260" y="263"/>
                  </a:cubicBezTo>
                  <a:cubicBezTo>
                    <a:pt x="260" y="263"/>
                    <a:pt x="261" y="263"/>
                    <a:pt x="261" y="263"/>
                  </a:cubicBezTo>
                  <a:cubicBezTo>
                    <a:pt x="262" y="264"/>
                    <a:pt x="262" y="263"/>
                    <a:pt x="262" y="263"/>
                  </a:cubicBezTo>
                  <a:cubicBezTo>
                    <a:pt x="262" y="263"/>
                    <a:pt x="263" y="264"/>
                    <a:pt x="263" y="264"/>
                  </a:cubicBezTo>
                  <a:cubicBezTo>
                    <a:pt x="263" y="264"/>
                    <a:pt x="266" y="265"/>
                    <a:pt x="266" y="264"/>
                  </a:cubicBezTo>
                  <a:cubicBezTo>
                    <a:pt x="266" y="264"/>
                    <a:pt x="266" y="264"/>
                    <a:pt x="266" y="264"/>
                  </a:cubicBezTo>
                  <a:cubicBezTo>
                    <a:pt x="267" y="264"/>
                    <a:pt x="267" y="264"/>
                    <a:pt x="267" y="264"/>
                  </a:cubicBezTo>
                  <a:cubicBezTo>
                    <a:pt x="267" y="264"/>
                    <a:pt x="267" y="264"/>
                    <a:pt x="267" y="264"/>
                  </a:cubicBezTo>
                  <a:cubicBezTo>
                    <a:pt x="268" y="264"/>
                    <a:pt x="268" y="264"/>
                    <a:pt x="268" y="264"/>
                  </a:cubicBezTo>
                  <a:cubicBezTo>
                    <a:pt x="269" y="264"/>
                    <a:pt x="269" y="265"/>
                    <a:pt x="270" y="265"/>
                  </a:cubicBezTo>
                  <a:cubicBezTo>
                    <a:pt x="270" y="265"/>
                    <a:pt x="270" y="265"/>
                    <a:pt x="270" y="265"/>
                  </a:cubicBezTo>
                  <a:cubicBezTo>
                    <a:pt x="270" y="266"/>
                    <a:pt x="272" y="266"/>
                    <a:pt x="273" y="266"/>
                  </a:cubicBezTo>
                  <a:cubicBezTo>
                    <a:pt x="273" y="267"/>
                    <a:pt x="272" y="267"/>
                    <a:pt x="273" y="267"/>
                  </a:cubicBezTo>
                  <a:cubicBezTo>
                    <a:pt x="273" y="267"/>
                    <a:pt x="273" y="267"/>
                    <a:pt x="273" y="268"/>
                  </a:cubicBezTo>
                  <a:cubicBezTo>
                    <a:pt x="272" y="267"/>
                    <a:pt x="272" y="267"/>
                    <a:pt x="271" y="267"/>
                  </a:cubicBezTo>
                  <a:cubicBezTo>
                    <a:pt x="270" y="267"/>
                    <a:pt x="270" y="267"/>
                    <a:pt x="270" y="267"/>
                  </a:cubicBezTo>
                  <a:cubicBezTo>
                    <a:pt x="269" y="267"/>
                    <a:pt x="268" y="267"/>
                    <a:pt x="267" y="267"/>
                  </a:cubicBezTo>
                  <a:cubicBezTo>
                    <a:pt x="266" y="267"/>
                    <a:pt x="265" y="266"/>
                    <a:pt x="264" y="266"/>
                  </a:cubicBezTo>
                  <a:close/>
                  <a:moveTo>
                    <a:pt x="302" y="311"/>
                  </a:moveTo>
                  <a:cubicBezTo>
                    <a:pt x="301" y="311"/>
                    <a:pt x="301" y="311"/>
                    <a:pt x="301" y="311"/>
                  </a:cubicBezTo>
                  <a:cubicBezTo>
                    <a:pt x="300" y="311"/>
                    <a:pt x="300" y="311"/>
                    <a:pt x="299" y="311"/>
                  </a:cubicBezTo>
                  <a:cubicBezTo>
                    <a:pt x="299" y="311"/>
                    <a:pt x="299" y="311"/>
                    <a:pt x="299" y="311"/>
                  </a:cubicBezTo>
                  <a:cubicBezTo>
                    <a:pt x="299" y="311"/>
                    <a:pt x="299" y="311"/>
                    <a:pt x="299" y="312"/>
                  </a:cubicBezTo>
                  <a:cubicBezTo>
                    <a:pt x="298" y="312"/>
                    <a:pt x="297" y="312"/>
                    <a:pt x="296" y="312"/>
                  </a:cubicBezTo>
                  <a:cubicBezTo>
                    <a:pt x="296" y="312"/>
                    <a:pt x="295" y="312"/>
                    <a:pt x="294" y="312"/>
                  </a:cubicBezTo>
                  <a:cubicBezTo>
                    <a:pt x="293" y="313"/>
                    <a:pt x="293" y="313"/>
                    <a:pt x="292" y="314"/>
                  </a:cubicBezTo>
                  <a:cubicBezTo>
                    <a:pt x="292" y="314"/>
                    <a:pt x="292" y="314"/>
                    <a:pt x="291" y="314"/>
                  </a:cubicBezTo>
                  <a:cubicBezTo>
                    <a:pt x="291" y="314"/>
                    <a:pt x="291" y="315"/>
                    <a:pt x="291" y="315"/>
                  </a:cubicBezTo>
                  <a:cubicBezTo>
                    <a:pt x="291" y="315"/>
                    <a:pt x="291" y="315"/>
                    <a:pt x="291" y="316"/>
                  </a:cubicBezTo>
                  <a:cubicBezTo>
                    <a:pt x="291" y="316"/>
                    <a:pt x="291" y="316"/>
                    <a:pt x="290" y="316"/>
                  </a:cubicBezTo>
                  <a:cubicBezTo>
                    <a:pt x="290" y="316"/>
                    <a:pt x="290" y="316"/>
                    <a:pt x="290" y="316"/>
                  </a:cubicBezTo>
                  <a:cubicBezTo>
                    <a:pt x="290" y="316"/>
                    <a:pt x="290" y="316"/>
                    <a:pt x="290" y="316"/>
                  </a:cubicBezTo>
                  <a:cubicBezTo>
                    <a:pt x="289" y="316"/>
                    <a:pt x="289" y="316"/>
                    <a:pt x="289" y="316"/>
                  </a:cubicBezTo>
                  <a:cubicBezTo>
                    <a:pt x="289" y="316"/>
                    <a:pt x="289" y="316"/>
                    <a:pt x="288" y="316"/>
                  </a:cubicBezTo>
                  <a:cubicBezTo>
                    <a:pt x="288" y="316"/>
                    <a:pt x="288" y="316"/>
                    <a:pt x="288" y="316"/>
                  </a:cubicBezTo>
                  <a:cubicBezTo>
                    <a:pt x="288" y="316"/>
                    <a:pt x="288" y="316"/>
                    <a:pt x="287" y="316"/>
                  </a:cubicBezTo>
                  <a:cubicBezTo>
                    <a:pt x="287" y="316"/>
                    <a:pt x="286" y="316"/>
                    <a:pt x="286" y="316"/>
                  </a:cubicBezTo>
                  <a:cubicBezTo>
                    <a:pt x="286" y="316"/>
                    <a:pt x="285" y="316"/>
                    <a:pt x="285" y="316"/>
                  </a:cubicBezTo>
                  <a:cubicBezTo>
                    <a:pt x="285" y="316"/>
                    <a:pt x="285" y="316"/>
                    <a:pt x="285" y="316"/>
                  </a:cubicBezTo>
                  <a:cubicBezTo>
                    <a:pt x="285" y="317"/>
                    <a:pt x="285" y="317"/>
                    <a:pt x="284" y="317"/>
                  </a:cubicBezTo>
                  <a:cubicBezTo>
                    <a:pt x="284" y="317"/>
                    <a:pt x="284" y="317"/>
                    <a:pt x="283" y="317"/>
                  </a:cubicBezTo>
                  <a:cubicBezTo>
                    <a:pt x="283" y="317"/>
                    <a:pt x="283" y="317"/>
                    <a:pt x="283" y="318"/>
                  </a:cubicBezTo>
                  <a:cubicBezTo>
                    <a:pt x="283" y="318"/>
                    <a:pt x="283" y="318"/>
                    <a:pt x="283" y="318"/>
                  </a:cubicBezTo>
                  <a:cubicBezTo>
                    <a:pt x="282" y="318"/>
                    <a:pt x="282" y="318"/>
                    <a:pt x="281" y="318"/>
                  </a:cubicBezTo>
                  <a:cubicBezTo>
                    <a:pt x="281" y="318"/>
                    <a:pt x="281" y="319"/>
                    <a:pt x="281" y="319"/>
                  </a:cubicBezTo>
                  <a:cubicBezTo>
                    <a:pt x="281" y="319"/>
                    <a:pt x="281" y="319"/>
                    <a:pt x="281" y="319"/>
                  </a:cubicBezTo>
                  <a:cubicBezTo>
                    <a:pt x="281" y="319"/>
                    <a:pt x="281" y="319"/>
                    <a:pt x="281" y="319"/>
                  </a:cubicBezTo>
                  <a:cubicBezTo>
                    <a:pt x="281" y="319"/>
                    <a:pt x="281" y="319"/>
                    <a:pt x="280" y="319"/>
                  </a:cubicBezTo>
                  <a:cubicBezTo>
                    <a:pt x="280" y="319"/>
                    <a:pt x="280" y="320"/>
                    <a:pt x="280" y="319"/>
                  </a:cubicBezTo>
                  <a:cubicBezTo>
                    <a:pt x="280" y="319"/>
                    <a:pt x="280" y="319"/>
                    <a:pt x="280" y="319"/>
                  </a:cubicBezTo>
                  <a:cubicBezTo>
                    <a:pt x="280" y="320"/>
                    <a:pt x="279" y="319"/>
                    <a:pt x="279" y="320"/>
                  </a:cubicBezTo>
                  <a:cubicBezTo>
                    <a:pt x="279" y="320"/>
                    <a:pt x="279" y="320"/>
                    <a:pt x="279" y="320"/>
                  </a:cubicBezTo>
                  <a:cubicBezTo>
                    <a:pt x="278" y="320"/>
                    <a:pt x="277" y="319"/>
                    <a:pt x="277" y="319"/>
                  </a:cubicBezTo>
                  <a:cubicBezTo>
                    <a:pt x="277" y="319"/>
                    <a:pt x="276" y="319"/>
                    <a:pt x="276" y="319"/>
                  </a:cubicBezTo>
                  <a:cubicBezTo>
                    <a:pt x="276" y="319"/>
                    <a:pt x="276" y="319"/>
                    <a:pt x="276" y="319"/>
                  </a:cubicBezTo>
                  <a:cubicBezTo>
                    <a:pt x="276" y="318"/>
                    <a:pt x="275" y="318"/>
                    <a:pt x="275" y="318"/>
                  </a:cubicBezTo>
                  <a:cubicBezTo>
                    <a:pt x="275" y="318"/>
                    <a:pt x="275" y="318"/>
                    <a:pt x="275" y="318"/>
                  </a:cubicBezTo>
                  <a:cubicBezTo>
                    <a:pt x="275" y="318"/>
                    <a:pt x="275" y="318"/>
                    <a:pt x="275" y="318"/>
                  </a:cubicBezTo>
                  <a:cubicBezTo>
                    <a:pt x="275" y="318"/>
                    <a:pt x="275" y="318"/>
                    <a:pt x="275" y="317"/>
                  </a:cubicBezTo>
                  <a:cubicBezTo>
                    <a:pt x="275" y="317"/>
                    <a:pt x="275" y="317"/>
                    <a:pt x="275" y="317"/>
                  </a:cubicBezTo>
                  <a:cubicBezTo>
                    <a:pt x="275" y="317"/>
                    <a:pt x="275" y="317"/>
                    <a:pt x="275" y="317"/>
                  </a:cubicBezTo>
                  <a:cubicBezTo>
                    <a:pt x="276" y="317"/>
                    <a:pt x="276" y="316"/>
                    <a:pt x="276" y="316"/>
                  </a:cubicBezTo>
                  <a:cubicBezTo>
                    <a:pt x="276" y="316"/>
                    <a:pt x="276" y="315"/>
                    <a:pt x="276" y="315"/>
                  </a:cubicBezTo>
                  <a:cubicBezTo>
                    <a:pt x="276" y="315"/>
                    <a:pt x="276" y="315"/>
                    <a:pt x="276" y="315"/>
                  </a:cubicBezTo>
                  <a:cubicBezTo>
                    <a:pt x="276" y="314"/>
                    <a:pt x="276" y="313"/>
                    <a:pt x="276" y="313"/>
                  </a:cubicBezTo>
                  <a:cubicBezTo>
                    <a:pt x="275" y="312"/>
                    <a:pt x="275" y="311"/>
                    <a:pt x="274" y="310"/>
                  </a:cubicBezTo>
                  <a:cubicBezTo>
                    <a:pt x="274" y="309"/>
                    <a:pt x="274" y="309"/>
                    <a:pt x="274" y="308"/>
                  </a:cubicBezTo>
                  <a:cubicBezTo>
                    <a:pt x="273" y="308"/>
                    <a:pt x="273" y="307"/>
                    <a:pt x="273" y="307"/>
                  </a:cubicBezTo>
                  <a:cubicBezTo>
                    <a:pt x="273" y="307"/>
                    <a:pt x="273" y="307"/>
                    <a:pt x="273" y="306"/>
                  </a:cubicBezTo>
                  <a:cubicBezTo>
                    <a:pt x="272" y="306"/>
                    <a:pt x="272" y="306"/>
                    <a:pt x="272" y="306"/>
                  </a:cubicBezTo>
                  <a:cubicBezTo>
                    <a:pt x="272" y="305"/>
                    <a:pt x="272" y="305"/>
                    <a:pt x="272" y="304"/>
                  </a:cubicBezTo>
                  <a:cubicBezTo>
                    <a:pt x="272" y="304"/>
                    <a:pt x="272" y="304"/>
                    <a:pt x="271" y="304"/>
                  </a:cubicBezTo>
                  <a:cubicBezTo>
                    <a:pt x="271" y="303"/>
                    <a:pt x="270" y="303"/>
                    <a:pt x="270" y="302"/>
                  </a:cubicBezTo>
                  <a:cubicBezTo>
                    <a:pt x="270" y="302"/>
                    <a:pt x="270" y="302"/>
                    <a:pt x="270" y="302"/>
                  </a:cubicBezTo>
                  <a:cubicBezTo>
                    <a:pt x="270" y="301"/>
                    <a:pt x="270" y="301"/>
                    <a:pt x="270" y="301"/>
                  </a:cubicBezTo>
                  <a:cubicBezTo>
                    <a:pt x="270" y="302"/>
                    <a:pt x="270" y="302"/>
                    <a:pt x="270" y="302"/>
                  </a:cubicBezTo>
                  <a:cubicBezTo>
                    <a:pt x="271" y="302"/>
                    <a:pt x="271" y="302"/>
                    <a:pt x="271" y="303"/>
                  </a:cubicBezTo>
                  <a:cubicBezTo>
                    <a:pt x="271" y="303"/>
                    <a:pt x="271" y="303"/>
                    <a:pt x="271" y="303"/>
                  </a:cubicBezTo>
                  <a:cubicBezTo>
                    <a:pt x="271" y="303"/>
                    <a:pt x="271" y="303"/>
                    <a:pt x="271" y="303"/>
                  </a:cubicBezTo>
                  <a:cubicBezTo>
                    <a:pt x="271" y="303"/>
                    <a:pt x="272" y="303"/>
                    <a:pt x="272" y="303"/>
                  </a:cubicBezTo>
                  <a:cubicBezTo>
                    <a:pt x="272" y="303"/>
                    <a:pt x="271" y="302"/>
                    <a:pt x="271" y="302"/>
                  </a:cubicBezTo>
                  <a:cubicBezTo>
                    <a:pt x="272" y="302"/>
                    <a:pt x="272" y="302"/>
                    <a:pt x="272" y="302"/>
                  </a:cubicBezTo>
                  <a:cubicBezTo>
                    <a:pt x="272" y="302"/>
                    <a:pt x="272" y="303"/>
                    <a:pt x="272" y="303"/>
                  </a:cubicBezTo>
                  <a:cubicBezTo>
                    <a:pt x="272" y="303"/>
                    <a:pt x="272" y="302"/>
                    <a:pt x="272" y="302"/>
                  </a:cubicBezTo>
                  <a:cubicBezTo>
                    <a:pt x="272" y="302"/>
                    <a:pt x="272" y="302"/>
                    <a:pt x="272" y="301"/>
                  </a:cubicBezTo>
                  <a:cubicBezTo>
                    <a:pt x="272" y="301"/>
                    <a:pt x="271" y="300"/>
                    <a:pt x="271" y="300"/>
                  </a:cubicBezTo>
                  <a:cubicBezTo>
                    <a:pt x="271" y="299"/>
                    <a:pt x="270" y="299"/>
                    <a:pt x="270" y="299"/>
                  </a:cubicBezTo>
                  <a:cubicBezTo>
                    <a:pt x="270" y="298"/>
                    <a:pt x="271" y="297"/>
                    <a:pt x="271" y="297"/>
                  </a:cubicBezTo>
                  <a:cubicBezTo>
                    <a:pt x="271" y="297"/>
                    <a:pt x="271" y="297"/>
                    <a:pt x="271" y="296"/>
                  </a:cubicBezTo>
                  <a:cubicBezTo>
                    <a:pt x="271" y="296"/>
                    <a:pt x="271" y="296"/>
                    <a:pt x="271" y="296"/>
                  </a:cubicBezTo>
                  <a:cubicBezTo>
                    <a:pt x="271" y="296"/>
                    <a:pt x="271" y="295"/>
                    <a:pt x="271" y="295"/>
                  </a:cubicBezTo>
                  <a:cubicBezTo>
                    <a:pt x="271" y="295"/>
                    <a:pt x="271" y="294"/>
                    <a:pt x="271" y="294"/>
                  </a:cubicBezTo>
                  <a:cubicBezTo>
                    <a:pt x="271" y="294"/>
                    <a:pt x="271" y="294"/>
                    <a:pt x="271" y="294"/>
                  </a:cubicBezTo>
                  <a:cubicBezTo>
                    <a:pt x="271" y="294"/>
                    <a:pt x="272" y="295"/>
                    <a:pt x="272" y="295"/>
                  </a:cubicBezTo>
                  <a:cubicBezTo>
                    <a:pt x="272" y="295"/>
                    <a:pt x="272" y="295"/>
                    <a:pt x="272" y="294"/>
                  </a:cubicBezTo>
                  <a:cubicBezTo>
                    <a:pt x="273" y="294"/>
                    <a:pt x="273" y="294"/>
                    <a:pt x="273" y="293"/>
                  </a:cubicBezTo>
                  <a:cubicBezTo>
                    <a:pt x="273" y="293"/>
                    <a:pt x="273" y="293"/>
                    <a:pt x="274" y="293"/>
                  </a:cubicBezTo>
                  <a:cubicBezTo>
                    <a:pt x="274" y="293"/>
                    <a:pt x="274" y="293"/>
                    <a:pt x="274" y="293"/>
                  </a:cubicBezTo>
                  <a:cubicBezTo>
                    <a:pt x="275" y="292"/>
                    <a:pt x="275" y="291"/>
                    <a:pt x="276" y="291"/>
                  </a:cubicBezTo>
                  <a:cubicBezTo>
                    <a:pt x="276" y="291"/>
                    <a:pt x="277" y="291"/>
                    <a:pt x="278" y="291"/>
                  </a:cubicBezTo>
                  <a:cubicBezTo>
                    <a:pt x="278" y="291"/>
                    <a:pt x="278" y="291"/>
                    <a:pt x="278" y="291"/>
                  </a:cubicBezTo>
                  <a:cubicBezTo>
                    <a:pt x="279" y="290"/>
                    <a:pt x="279" y="290"/>
                    <a:pt x="279" y="290"/>
                  </a:cubicBezTo>
                  <a:cubicBezTo>
                    <a:pt x="279" y="290"/>
                    <a:pt x="280" y="290"/>
                    <a:pt x="280" y="290"/>
                  </a:cubicBezTo>
                  <a:cubicBezTo>
                    <a:pt x="280" y="290"/>
                    <a:pt x="280" y="290"/>
                    <a:pt x="281" y="290"/>
                  </a:cubicBezTo>
                  <a:cubicBezTo>
                    <a:pt x="281" y="289"/>
                    <a:pt x="281" y="289"/>
                    <a:pt x="281" y="289"/>
                  </a:cubicBezTo>
                  <a:cubicBezTo>
                    <a:pt x="281" y="289"/>
                    <a:pt x="281" y="289"/>
                    <a:pt x="282" y="289"/>
                  </a:cubicBezTo>
                  <a:cubicBezTo>
                    <a:pt x="282" y="289"/>
                    <a:pt x="283" y="289"/>
                    <a:pt x="284" y="289"/>
                  </a:cubicBezTo>
                  <a:cubicBezTo>
                    <a:pt x="284" y="288"/>
                    <a:pt x="284" y="288"/>
                    <a:pt x="285" y="288"/>
                  </a:cubicBezTo>
                  <a:cubicBezTo>
                    <a:pt x="285" y="288"/>
                    <a:pt x="285" y="287"/>
                    <a:pt x="285" y="287"/>
                  </a:cubicBezTo>
                  <a:cubicBezTo>
                    <a:pt x="285" y="286"/>
                    <a:pt x="285" y="286"/>
                    <a:pt x="286" y="286"/>
                  </a:cubicBezTo>
                  <a:cubicBezTo>
                    <a:pt x="286" y="286"/>
                    <a:pt x="286" y="286"/>
                    <a:pt x="286" y="286"/>
                  </a:cubicBezTo>
                  <a:cubicBezTo>
                    <a:pt x="286" y="286"/>
                    <a:pt x="286" y="286"/>
                    <a:pt x="286" y="286"/>
                  </a:cubicBezTo>
                  <a:cubicBezTo>
                    <a:pt x="286" y="285"/>
                    <a:pt x="287" y="285"/>
                    <a:pt x="287" y="285"/>
                  </a:cubicBezTo>
                  <a:cubicBezTo>
                    <a:pt x="287" y="285"/>
                    <a:pt x="286" y="285"/>
                    <a:pt x="286" y="285"/>
                  </a:cubicBezTo>
                  <a:cubicBezTo>
                    <a:pt x="286" y="285"/>
                    <a:pt x="286" y="285"/>
                    <a:pt x="286" y="285"/>
                  </a:cubicBezTo>
                  <a:cubicBezTo>
                    <a:pt x="286" y="284"/>
                    <a:pt x="286" y="284"/>
                    <a:pt x="286" y="284"/>
                  </a:cubicBezTo>
                  <a:cubicBezTo>
                    <a:pt x="286" y="284"/>
                    <a:pt x="286" y="284"/>
                    <a:pt x="286" y="283"/>
                  </a:cubicBezTo>
                  <a:cubicBezTo>
                    <a:pt x="287" y="283"/>
                    <a:pt x="287" y="283"/>
                    <a:pt x="287" y="283"/>
                  </a:cubicBezTo>
                  <a:cubicBezTo>
                    <a:pt x="287" y="283"/>
                    <a:pt x="287" y="282"/>
                    <a:pt x="288" y="282"/>
                  </a:cubicBezTo>
                  <a:cubicBezTo>
                    <a:pt x="288" y="283"/>
                    <a:pt x="288" y="283"/>
                    <a:pt x="288" y="283"/>
                  </a:cubicBezTo>
                  <a:cubicBezTo>
                    <a:pt x="288" y="283"/>
                    <a:pt x="288" y="283"/>
                    <a:pt x="288" y="283"/>
                  </a:cubicBezTo>
                  <a:cubicBezTo>
                    <a:pt x="288" y="283"/>
                    <a:pt x="288" y="284"/>
                    <a:pt x="289" y="284"/>
                  </a:cubicBezTo>
                  <a:cubicBezTo>
                    <a:pt x="289" y="284"/>
                    <a:pt x="289" y="284"/>
                    <a:pt x="289" y="284"/>
                  </a:cubicBezTo>
                  <a:cubicBezTo>
                    <a:pt x="289" y="284"/>
                    <a:pt x="289" y="284"/>
                    <a:pt x="289" y="283"/>
                  </a:cubicBezTo>
                  <a:cubicBezTo>
                    <a:pt x="289" y="283"/>
                    <a:pt x="289" y="283"/>
                    <a:pt x="289" y="283"/>
                  </a:cubicBezTo>
                  <a:cubicBezTo>
                    <a:pt x="289" y="283"/>
                    <a:pt x="290" y="283"/>
                    <a:pt x="289" y="283"/>
                  </a:cubicBezTo>
                  <a:cubicBezTo>
                    <a:pt x="289" y="283"/>
                    <a:pt x="289" y="283"/>
                    <a:pt x="289" y="283"/>
                  </a:cubicBezTo>
                  <a:cubicBezTo>
                    <a:pt x="289" y="282"/>
                    <a:pt x="289" y="282"/>
                    <a:pt x="289" y="282"/>
                  </a:cubicBezTo>
                  <a:cubicBezTo>
                    <a:pt x="289" y="282"/>
                    <a:pt x="289" y="282"/>
                    <a:pt x="289" y="282"/>
                  </a:cubicBezTo>
                  <a:cubicBezTo>
                    <a:pt x="289" y="282"/>
                    <a:pt x="289" y="282"/>
                    <a:pt x="290" y="282"/>
                  </a:cubicBezTo>
                  <a:cubicBezTo>
                    <a:pt x="290" y="282"/>
                    <a:pt x="290" y="282"/>
                    <a:pt x="290" y="282"/>
                  </a:cubicBezTo>
                  <a:cubicBezTo>
                    <a:pt x="290" y="282"/>
                    <a:pt x="290" y="282"/>
                    <a:pt x="290" y="282"/>
                  </a:cubicBezTo>
                  <a:cubicBezTo>
                    <a:pt x="290" y="282"/>
                    <a:pt x="290" y="282"/>
                    <a:pt x="290" y="282"/>
                  </a:cubicBezTo>
                  <a:cubicBezTo>
                    <a:pt x="291" y="282"/>
                    <a:pt x="291" y="281"/>
                    <a:pt x="291" y="281"/>
                  </a:cubicBezTo>
                  <a:cubicBezTo>
                    <a:pt x="291" y="281"/>
                    <a:pt x="291" y="281"/>
                    <a:pt x="291" y="281"/>
                  </a:cubicBezTo>
                  <a:cubicBezTo>
                    <a:pt x="291" y="281"/>
                    <a:pt x="290" y="281"/>
                    <a:pt x="290" y="281"/>
                  </a:cubicBezTo>
                  <a:cubicBezTo>
                    <a:pt x="290" y="281"/>
                    <a:pt x="290" y="281"/>
                    <a:pt x="290" y="281"/>
                  </a:cubicBezTo>
                  <a:cubicBezTo>
                    <a:pt x="290" y="280"/>
                    <a:pt x="291" y="280"/>
                    <a:pt x="291" y="280"/>
                  </a:cubicBezTo>
                  <a:cubicBezTo>
                    <a:pt x="291" y="280"/>
                    <a:pt x="291" y="280"/>
                    <a:pt x="291" y="280"/>
                  </a:cubicBezTo>
                  <a:cubicBezTo>
                    <a:pt x="291" y="280"/>
                    <a:pt x="291" y="280"/>
                    <a:pt x="291" y="280"/>
                  </a:cubicBezTo>
                  <a:cubicBezTo>
                    <a:pt x="291" y="280"/>
                    <a:pt x="291" y="280"/>
                    <a:pt x="292" y="280"/>
                  </a:cubicBezTo>
                  <a:cubicBezTo>
                    <a:pt x="292" y="280"/>
                    <a:pt x="292" y="280"/>
                    <a:pt x="292" y="280"/>
                  </a:cubicBezTo>
                  <a:cubicBezTo>
                    <a:pt x="292" y="279"/>
                    <a:pt x="292" y="279"/>
                    <a:pt x="292" y="279"/>
                  </a:cubicBezTo>
                  <a:cubicBezTo>
                    <a:pt x="292" y="279"/>
                    <a:pt x="292" y="279"/>
                    <a:pt x="292" y="279"/>
                  </a:cubicBezTo>
                  <a:cubicBezTo>
                    <a:pt x="293" y="279"/>
                    <a:pt x="293" y="279"/>
                    <a:pt x="293" y="278"/>
                  </a:cubicBezTo>
                  <a:cubicBezTo>
                    <a:pt x="293" y="279"/>
                    <a:pt x="293" y="279"/>
                    <a:pt x="293" y="279"/>
                  </a:cubicBezTo>
                  <a:cubicBezTo>
                    <a:pt x="293" y="279"/>
                    <a:pt x="293" y="279"/>
                    <a:pt x="293" y="279"/>
                  </a:cubicBezTo>
                  <a:cubicBezTo>
                    <a:pt x="293" y="278"/>
                    <a:pt x="293" y="278"/>
                    <a:pt x="293" y="278"/>
                  </a:cubicBezTo>
                  <a:cubicBezTo>
                    <a:pt x="293" y="278"/>
                    <a:pt x="293" y="278"/>
                    <a:pt x="293" y="278"/>
                  </a:cubicBezTo>
                  <a:cubicBezTo>
                    <a:pt x="293" y="278"/>
                    <a:pt x="293" y="278"/>
                    <a:pt x="293" y="278"/>
                  </a:cubicBezTo>
                  <a:cubicBezTo>
                    <a:pt x="294" y="278"/>
                    <a:pt x="294" y="278"/>
                    <a:pt x="294" y="278"/>
                  </a:cubicBezTo>
                  <a:cubicBezTo>
                    <a:pt x="294" y="278"/>
                    <a:pt x="294" y="278"/>
                    <a:pt x="294" y="278"/>
                  </a:cubicBezTo>
                  <a:cubicBezTo>
                    <a:pt x="294" y="278"/>
                    <a:pt x="294" y="278"/>
                    <a:pt x="294" y="278"/>
                  </a:cubicBezTo>
                  <a:cubicBezTo>
                    <a:pt x="294" y="278"/>
                    <a:pt x="294" y="278"/>
                    <a:pt x="294" y="278"/>
                  </a:cubicBezTo>
                  <a:cubicBezTo>
                    <a:pt x="294" y="278"/>
                    <a:pt x="295" y="277"/>
                    <a:pt x="295" y="277"/>
                  </a:cubicBezTo>
                  <a:cubicBezTo>
                    <a:pt x="295" y="277"/>
                    <a:pt x="295" y="277"/>
                    <a:pt x="295" y="277"/>
                  </a:cubicBezTo>
                  <a:cubicBezTo>
                    <a:pt x="296" y="277"/>
                    <a:pt x="296" y="278"/>
                    <a:pt x="297" y="278"/>
                  </a:cubicBezTo>
                  <a:cubicBezTo>
                    <a:pt x="297" y="278"/>
                    <a:pt x="297" y="278"/>
                    <a:pt x="297" y="279"/>
                  </a:cubicBezTo>
                  <a:cubicBezTo>
                    <a:pt x="297" y="279"/>
                    <a:pt x="297" y="279"/>
                    <a:pt x="297" y="279"/>
                  </a:cubicBezTo>
                  <a:cubicBezTo>
                    <a:pt x="298" y="279"/>
                    <a:pt x="297" y="279"/>
                    <a:pt x="297" y="279"/>
                  </a:cubicBezTo>
                  <a:cubicBezTo>
                    <a:pt x="297" y="279"/>
                    <a:pt x="297" y="279"/>
                    <a:pt x="297" y="279"/>
                  </a:cubicBezTo>
                  <a:cubicBezTo>
                    <a:pt x="297" y="279"/>
                    <a:pt x="297" y="280"/>
                    <a:pt x="297" y="280"/>
                  </a:cubicBezTo>
                  <a:cubicBezTo>
                    <a:pt x="298" y="280"/>
                    <a:pt x="297" y="279"/>
                    <a:pt x="298" y="279"/>
                  </a:cubicBezTo>
                  <a:cubicBezTo>
                    <a:pt x="298" y="279"/>
                    <a:pt x="298" y="279"/>
                    <a:pt x="298" y="279"/>
                  </a:cubicBezTo>
                  <a:cubicBezTo>
                    <a:pt x="298" y="279"/>
                    <a:pt x="299" y="279"/>
                    <a:pt x="299" y="279"/>
                  </a:cubicBezTo>
                  <a:cubicBezTo>
                    <a:pt x="299" y="279"/>
                    <a:pt x="299" y="279"/>
                    <a:pt x="299" y="279"/>
                  </a:cubicBezTo>
                  <a:cubicBezTo>
                    <a:pt x="299" y="279"/>
                    <a:pt x="299" y="279"/>
                    <a:pt x="299" y="279"/>
                  </a:cubicBezTo>
                  <a:cubicBezTo>
                    <a:pt x="299" y="279"/>
                    <a:pt x="299" y="279"/>
                    <a:pt x="299" y="279"/>
                  </a:cubicBezTo>
                  <a:cubicBezTo>
                    <a:pt x="299" y="279"/>
                    <a:pt x="300" y="279"/>
                    <a:pt x="300" y="279"/>
                  </a:cubicBezTo>
                  <a:cubicBezTo>
                    <a:pt x="300" y="279"/>
                    <a:pt x="300" y="279"/>
                    <a:pt x="300" y="279"/>
                  </a:cubicBezTo>
                  <a:cubicBezTo>
                    <a:pt x="300" y="279"/>
                    <a:pt x="300" y="279"/>
                    <a:pt x="300" y="279"/>
                  </a:cubicBezTo>
                  <a:cubicBezTo>
                    <a:pt x="300" y="279"/>
                    <a:pt x="300" y="278"/>
                    <a:pt x="300" y="278"/>
                  </a:cubicBezTo>
                  <a:cubicBezTo>
                    <a:pt x="300" y="278"/>
                    <a:pt x="300" y="278"/>
                    <a:pt x="300" y="278"/>
                  </a:cubicBezTo>
                  <a:cubicBezTo>
                    <a:pt x="300" y="278"/>
                    <a:pt x="300" y="277"/>
                    <a:pt x="300" y="277"/>
                  </a:cubicBezTo>
                  <a:cubicBezTo>
                    <a:pt x="301" y="277"/>
                    <a:pt x="300" y="277"/>
                    <a:pt x="301" y="277"/>
                  </a:cubicBezTo>
                  <a:cubicBezTo>
                    <a:pt x="301" y="276"/>
                    <a:pt x="301" y="276"/>
                    <a:pt x="301" y="276"/>
                  </a:cubicBezTo>
                  <a:cubicBezTo>
                    <a:pt x="301" y="276"/>
                    <a:pt x="301" y="276"/>
                    <a:pt x="301" y="276"/>
                  </a:cubicBezTo>
                  <a:cubicBezTo>
                    <a:pt x="301" y="276"/>
                    <a:pt x="301" y="276"/>
                    <a:pt x="301" y="276"/>
                  </a:cubicBezTo>
                  <a:cubicBezTo>
                    <a:pt x="301" y="275"/>
                    <a:pt x="302" y="275"/>
                    <a:pt x="302" y="275"/>
                  </a:cubicBezTo>
                  <a:cubicBezTo>
                    <a:pt x="302" y="275"/>
                    <a:pt x="302" y="275"/>
                    <a:pt x="302" y="275"/>
                  </a:cubicBezTo>
                  <a:cubicBezTo>
                    <a:pt x="302" y="275"/>
                    <a:pt x="302" y="275"/>
                    <a:pt x="302" y="275"/>
                  </a:cubicBezTo>
                  <a:cubicBezTo>
                    <a:pt x="302" y="275"/>
                    <a:pt x="302" y="275"/>
                    <a:pt x="303" y="275"/>
                  </a:cubicBezTo>
                  <a:cubicBezTo>
                    <a:pt x="303" y="275"/>
                    <a:pt x="303" y="274"/>
                    <a:pt x="303" y="274"/>
                  </a:cubicBezTo>
                  <a:cubicBezTo>
                    <a:pt x="303" y="274"/>
                    <a:pt x="304" y="274"/>
                    <a:pt x="304" y="274"/>
                  </a:cubicBezTo>
                  <a:cubicBezTo>
                    <a:pt x="305" y="274"/>
                    <a:pt x="305" y="274"/>
                    <a:pt x="305" y="274"/>
                  </a:cubicBezTo>
                  <a:cubicBezTo>
                    <a:pt x="305" y="274"/>
                    <a:pt x="305" y="274"/>
                    <a:pt x="305" y="274"/>
                  </a:cubicBezTo>
                  <a:cubicBezTo>
                    <a:pt x="305" y="274"/>
                    <a:pt x="306" y="274"/>
                    <a:pt x="306" y="274"/>
                  </a:cubicBezTo>
                  <a:cubicBezTo>
                    <a:pt x="306" y="274"/>
                    <a:pt x="306" y="274"/>
                    <a:pt x="306" y="274"/>
                  </a:cubicBezTo>
                  <a:cubicBezTo>
                    <a:pt x="306" y="273"/>
                    <a:pt x="306" y="273"/>
                    <a:pt x="305" y="273"/>
                  </a:cubicBezTo>
                  <a:cubicBezTo>
                    <a:pt x="305" y="273"/>
                    <a:pt x="305" y="273"/>
                    <a:pt x="304" y="273"/>
                  </a:cubicBezTo>
                  <a:cubicBezTo>
                    <a:pt x="304" y="273"/>
                    <a:pt x="304" y="273"/>
                    <a:pt x="305" y="273"/>
                  </a:cubicBezTo>
                  <a:cubicBezTo>
                    <a:pt x="305" y="273"/>
                    <a:pt x="305" y="273"/>
                    <a:pt x="305" y="273"/>
                  </a:cubicBezTo>
                  <a:cubicBezTo>
                    <a:pt x="305" y="273"/>
                    <a:pt x="305" y="273"/>
                    <a:pt x="305" y="273"/>
                  </a:cubicBezTo>
                  <a:cubicBezTo>
                    <a:pt x="306" y="272"/>
                    <a:pt x="306" y="273"/>
                    <a:pt x="306" y="273"/>
                  </a:cubicBezTo>
                  <a:cubicBezTo>
                    <a:pt x="306" y="273"/>
                    <a:pt x="306" y="273"/>
                    <a:pt x="306" y="273"/>
                  </a:cubicBezTo>
                  <a:cubicBezTo>
                    <a:pt x="306" y="273"/>
                    <a:pt x="306" y="273"/>
                    <a:pt x="306" y="273"/>
                  </a:cubicBezTo>
                  <a:cubicBezTo>
                    <a:pt x="306" y="273"/>
                    <a:pt x="306" y="273"/>
                    <a:pt x="306" y="273"/>
                  </a:cubicBezTo>
                  <a:cubicBezTo>
                    <a:pt x="307" y="273"/>
                    <a:pt x="307" y="273"/>
                    <a:pt x="307" y="274"/>
                  </a:cubicBezTo>
                  <a:cubicBezTo>
                    <a:pt x="308" y="274"/>
                    <a:pt x="308" y="273"/>
                    <a:pt x="308" y="273"/>
                  </a:cubicBezTo>
                  <a:cubicBezTo>
                    <a:pt x="308" y="273"/>
                    <a:pt x="308" y="274"/>
                    <a:pt x="308" y="274"/>
                  </a:cubicBezTo>
                  <a:cubicBezTo>
                    <a:pt x="309" y="274"/>
                    <a:pt x="309" y="274"/>
                    <a:pt x="309" y="274"/>
                  </a:cubicBezTo>
                  <a:cubicBezTo>
                    <a:pt x="310" y="273"/>
                    <a:pt x="310" y="274"/>
                    <a:pt x="311" y="274"/>
                  </a:cubicBezTo>
                  <a:cubicBezTo>
                    <a:pt x="311" y="274"/>
                    <a:pt x="311" y="274"/>
                    <a:pt x="312" y="274"/>
                  </a:cubicBezTo>
                  <a:cubicBezTo>
                    <a:pt x="312" y="274"/>
                    <a:pt x="312" y="274"/>
                    <a:pt x="312" y="274"/>
                  </a:cubicBezTo>
                  <a:cubicBezTo>
                    <a:pt x="312" y="274"/>
                    <a:pt x="312" y="274"/>
                    <a:pt x="312" y="274"/>
                  </a:cubicBezTo>
                  <a:cubicBezTo>
                    <a:pt x="312" y="274"/>
                    <a:pt x="312" y="274"/>
                    <a:pt x="312" y="274"/>
                  </a:cubicBezTo>
                  <a:cubicBezTo>
                    <a:pt x="312" y="274"/>
                    <a:pt x="312" y="275"/>
                    <a:pt x="313" y="275"/>
                  </a:cubicBezTo>
                  <a:cubicBezTo>
                    <a:pt x="313" y="275"/>
                    <a:pt x="313" y="275"/>
                    <a:pt x="313" y="274"/>
                  </a:cubicBezTo>
                  <a:cubicBezTo>
                    <a:pt x="313" y="274"/>
                    <a:pt x="312" y="274"/>
                    <a:pt x="313" y="274"/>
                  </a:cubicBezTo>
                  <a:cubicBezTo>
                    <a:pt x="313" y="274"/>
                    <a:pt x="313" y="274"/>
                    <a:pt x="313" y="274"/>
                  </a:cubicBezTo>
                  <a:cubicBezTo>
                    <a:pt x="313" y="274"/>
                    <a:pt x="313" y="274"/>
                    <a:pt x="313" y="274"/>
                  </a:cubicBezTo>
                  <a:cubicBezTo>
                    <a:pt x="313" y="274"/>
                    <a:pt x="313" y="274"/>
                    <a:pt x="314" y="274"/>
                  </a:cubicBezTo>
                  <a:cubicBezTo>
                    <a:pt x="314" y="274"/>
                    <a:pt x="314" y="274"/>
                    <a:pt x="314" y="274"/>
                  </a:cubicBezTo>
                  <a:cubicBezTo>
                    <a:pt x="314" y="275"/>
                    <a:pt x="314" y="275"/>
                    <a:pt x="314" y="275"/>
                  </a:cubicBezTo>
                  <a:cubicBezTo>
                    <a:pt x="313" y="275"/>
                    <a:pt x="313" y="275"/>
                    <a:pt x="313" y="275"/>
                  </a:cubicBezTo>
                  <a:cubicBezTo>
                    <a:pt x="313" y="276"/>
                    <a:pt x="314" y="276"/>
                    <a:pt x="314" y="276"/>
                  </a:cubicBezTo>
                  <a:cubicBezTo>
                    <a:pt x="313" y="276"/>
                    <a:pt x="313" y="276"/>
                    <a:pt x="313" y="276"/>
                  </a:cubicBezTo>
                  <a:cubicBezTo>
                    <a:pt x="313" y="275"/>
                    <a:pt x="312" y="276"/>
                    <a:pt x="312" y="276"/>
                  </a:cubicBezTo>
                  <a:cubicBezTo>
                    <a:pt x="312" y="276"/>
                    <a:pt x="312" y="277"/>
                    <a:pt x="312" y="277"/>
                  </a:cubicBezTo>
                  <a:cubicBezTo>
                    <a:pt x="312" y="277"/>
                    <a:pt x="312" y="277"/>
                    <a:pt x="312" y="277"/>
                  </a:cubicBezTo>
                  <a:cubicBezTo>
                    <a:pt x="312" y="278"/>
                    <a:pt x="312" y="278"/>
                    <a:pt x="311" y="279"/>
                  </a:cubicBezTo>
                  <a:cubicBezTo>
                    <a:pt x="311" y="279"/>
                    <a:pt x="311" y="279"/>
                    <a:pt x="311" y="279"/>
                  </a:cubicBezTo>
                  <a:cubicBezTo>
                    <a:pt x="312" y="279"/>
                    <a:pt x="312" y="279"/>
                    <a:pt x="312" y="279"/>
                  </a:cubicBezTo>
                  <a:cubicBezTo>
                    <a:pt x="312" y="279"/>
                    <a:pt x="312" y="280"/>
                    <a:pt x="313" y="280"/>
                  </a:cubicBezTo>
                  <a:cubicBezTo>
                    <a:pt x="313" y="280"/>
                    <a:pt x="313" y="280"/>
                    <a:pt x="313" y="280"/>
                  </a:cubicBezTo>
                  <a:cubicBezTo>
                    <a:pt x="313" y="280"/>
                    <a:pt x="313" y="280"/>
                    <a:pt x="313" y="280"/>
                  </a:cubicBezTo>
                  <a:cubicBezTo>
                    <a:pt x="313" y="280"/>
                    <a:pt x="314" y="280"/>
                    <a:pt x="314" y="281"/>
                  </a:cubicBezTo>
                  <a:cubicBezTo>
                    <a:pt x="314" y="280"/>
                    <a:pt x="315" y="281"/>
                    <a:pt x="315" y="281"/>
                  </a:cubicBezTo>
                  <a:cubicBezTo>
                    <a:pt x="315" y="281"/>
                    <a:pt x="315" y="281"/>
                    <a:pt x="315" y="281"/>
                  </a:cubicBezTo>
                  <a:cubicBezTo>
                    <a:pt x="315" y="281"/>
                    <a:pt x="316" y="281"/>
                    <a:pt x="316" y="281"/>
                  </a:cubicBezTo>
                  <a:cubicBezTo>
                    <a:pt x="316" y="282"/>
                    <a:pt x="316" y="282"/>
                    <a:pt x="316" y="282"/>
                  </a:cubicBezTo>
                  <a:cubicBezTo>
                    <a:pt x="316" y="282"/>
                    <a:pt x="317" y="282"/>
                    <a:pt x="317" y="282"/>
                  </a:cubicBezTo>
                  <a:cubicBezTo>
                    <a:pt x="317" y="282"/>
                    <a:pt x="318" y="282"/>
                    <a:pt x="318" y="283"/>
                  </a:cubicBezTo>
                  <a:cubicBezTo>
                    <a:pt x="318" y="283"/>
                    <a:pt x="318" y="283"/>
                    <a:pt x="319" y="283"/>
                  </a:cubicBezTo>
                  <a:cubicBezTo>
                    <a:pt x="319" y="284"/>
                    <a:pt x="319" y="284"/>
                    <a:pt x="319" y="284"/>
                  </a:cubicBezTo>
                  <a:cubicBezTo>
                    <a:pt x="319" y="284"/>
                    <a:pt x="320" y="284"/>
                    <a:pt x="320" y="284"/>
                  </a:cubicBezTo>
                  <a:cubicBezTo>
                    <a:pt x="320" y="284"/>
                    <a:pt x="321" y="284"/>
                    <a:pt x="321" y="284"/>
                  </a:cubicBezTo>
                  <a:cubicBezTo>
                    <a:pt x="322" y="283"/>
                    <a:pt x="322" y="283"/>
                    <a:pt x="322" y="283"/>
                  </a:cubicBezTo>
                  <a:cubicBezTo>
                    <a:pt x="322" y="282"/>
                    <a:pt x="322" y="282"/>
                    <a:pt x="323" y="281"/>
                  </a:cubicBezTo>
                  <a:cubicBezTo>
                    <a:pt x="323" y="281"/>
                    <a:pt x="323" y="281"/>
                    <a:pt x="323" y="281"/>
                  </a:cubicBezTo>
                  <a:cubicBezTo>
                    <a:pt x="323" y="280"/>
                    <a:pt x="323" y="280"/>
                    <a:pt x="323" y="280"/>
                  </a:cubicBezTo>
                  <a:cubicBezTo>
                    <a:pt x="323" y="279"/>
                    <a:pt x="323" y="279"/>
                    <a:pt x="323" y="279"/>
                  </a:cubicBezTo>
                  <a:cubicBezTo>
                    <a:pt x="323" y="278"/>
                    <a:pt x="323" y="278"/>
                    <a:pt x="323" y="278"/>
                  </a:cubicBezTo>
                  <a:cubicBezTo>
                    <a:pt x="323" y="277"/>
                    <a:pt x="323" y="277"/>
                    <a:pt x="323" y="277"/>
                  </a:cubicBezTo>
                  <a:cubicBezTo>
                    <a:pt x="323" y="277"/>
                    <a:pt x="323" y="277"/>
                    <a:pt x="323" y="276"/>
                  </a:cubicBezTo>
                  <a:cubicBezTo>
                    <a:pt x="323" y="276"/>
                    <a:pt x="323" y="276"/>
                    <a:pt x="323" y="276"/>
                  </a:cubicBezTo>
                  <a:cubicBezTo>
                    <a:pt x="323" y="276"/>
                    <a:pt x="324" y="275"/>
                    <a:pt x="324" y="275"/>
                  </a:cubicBezTo>
                  <a:cubicBezTo>
                    <a:pt x="324" y="275"/>
                    <a:pt x="323" y="275"/>
                    <a:pt x="323" y="275"/>
                  </a:cubicBezTo>
                  <a:cubicBezTo>
                    <a:pt x="323" y="275"/>
                    <a:pt x="323" y="275"/>
                    <a:pt x="323" y="275"/>
                  </a:cubicBezTo>
                  <a:cubicBezTo>
                    <a:pt x="323" y="274"/>
                    <a:pt x="324" y="274"/>
                    <a:pt x="324" y="274"/>
                  </a:cubicBezTo>
                  <a:cubicBezTo>
                    <a:pt x="324" y="274"/>
                    <a:pt x="324" y="274"/>
                    <a:pt x="324" y="274"/>
                  </a:cubicBezTo>
                  <a:cubicBezTo>
                    <a:pt x="324" y="273"/>
                    <a:pt x="324" y="273"/>
                    <a:pt x="325" y="272"/>
                  </a:cubicBezTo>
                  <a:cubicBezTo>
                    <a:pt x="325" y="272"/>
                    <a:pt x="325" y="272"/>
                    <a:pt x="325" y="272"/>
                  </a:cubicBezTo>
                  <a:cubicBezTo>
                    <a:pt x="325" y="272"/>
                    <a:pt x="325" y="272"/>
                    <a:pt x="325" y="273"/>
                  </a:cubicBezTo>
                  <a:cubicBezTo>
                    <a:pt x="325" y="273"/>
                    <a:pt x="325" y="273"/>
                    <a:pt x="325" y="273"/>
                  </a:cubicBezTo>
                  <a:cubicBezTo>
                    <a:pt x="325" y="273"/>
                    <a:pt x="325" y="273"/>
                    <a:pt x="325" y="273"/>
                  </a:cubicBezTo>
                  <a:cubicBezTo>
                    <a:pt x="326" y="274"/>
                    <a:pt x="326" y="274"/>
                    <a:pt x="326" y="274"/>
                  </a:cubicBezTo>
                  <a:cubicBezTo>
                    <a:pt x="326" y="274"/>
                    <a:pt x="326" y="275"/>
                    <a:pt x="326" y="275"/>
                  </a:cubicBezTo>
                  <a:cubicBezTo>
                    <a:pt x="326" y="275"/>
                    <a:pt x="327" y="275"/>
                    <a:pt x="327" y="276"/>
                  </a:cubicBezTo>
                  <a:cubicBezTo>
                    <a:pt x="327" y="276"/>
                    <a:pt x="327" y="277"/>
                    <a:pt x="327" y="277"/>
                  </a:cubicBezTo>
                  <a:cubicBezTo>
                    <a:pt x="327" y="278"/>
                    <a:pt x="327" y="278"/>
                    <a:pt x="327" y="278"/>
                  </a:cubicBezTo>
                  <a:cubicBezTo>
                    <a:pt x="327" y="278"/>
                    <a:pt x="327" y="278"/>
                    <a:pt x="327" y="278"/>
                  </a:cubicBezTo>
                  <a:cubicBezTo>
                    <a:pt x="327" y="278"/>
                    <a:pt x="327" y="279"/>
                    <a:pt x="328" y="279"/>
                  </a:cubicBezTo>
                  <a:cubicBezTo>
                    <a:pt x="328" y="278"/>
                    <a:pt x="328" y="278"/>
                    <a:pt x="328" y="278"/>
                  </a:cubicBezTo>
                  <a:cubicBezTo>
                    <a:pt x="329" y="278"/>
                    <a:pt x="329" y="278"/>
                    <a:pt x="329" y="278"/>
                  </a:cubicBezTo>
                  <a:cubicBezTo>
                    <a:pt x="329" y="278"/>
                    <a:pt x="329" y="278"/>
                    <a:pt x="329" y="278"/>
                  </a:cubicBezTo>
                  <a:cubicBezTo>
                    <a:pt x="321" y="290"/>
                    <a:pt x="312" y="301"/>
                    <a:pt x="302" y="311"/>
                  </a:cubicBezTo>
                  <a:close/>
                  <a:moveTo>
                    <a:pt x="313" y="278"/>
                  </a:moveTo>
                  <a:cubicBezTo>
                    <a:pt x="313" y="278"/>
                    <a:pt x="313" y="278"/>
                    <a:pt x="313" y="278"/>
                  </a:cubicBezTo>
                  <a:cubicBezTo>
                    <a:pt x="313" y="278"/>
                    <a:pt x="313" y="277"/>
                    <a:pt x="313" y="277"/>
                  </a:cubicBezTo>
                  <a:cubicBezTo>
                    <a:pt x="313" y="277"/>
                    <a:pt x="313" y="277"/>
                    <a:pt x="313" y="277"/>
                  </a:cubicBezTo>
                  <a:cubicBezTo>
                    <a:pt x="314" y="277"/>
                    <a:pt x="314" y="277"/>
                    <a:pt x="314" y="277"/>
                  </a:cubicBezTo>
                  <a:cubicBezTo>
                    <a:pt x="314" y="277"/>
                    <a:pt x="314" y="278"/>
                    <a:pt x="313" y="278"/>
                  </a:cubicBezTo>
                  <a:close/>
                  <a:moveTo>
                    <a:pt x="315" y="267"/>
                  </a:moveTo>
                  <a:cubicBezTo>
                    <a:pt x="315" y="267"/>
                    <a:pt x="315" y="267"/>
                    <a:pt x="315" y="267"/>
                  </a:cubicBezTo>
                  <a:cubicBezTo>
                    <a:pt x="316" y="266"/>
                    <a:pt x="316" y="266"/>
                    <a:pt x="317" y="265"/>
                  </a:cubicBezTo>
                  <a:cubicBezTo>
                    <a:pt x="317" y="265"/>
                    <a:pt x="317" y="265"/>
                    <a:pt x="317" y="265"/>
                  </a:cubicBezTo>
                  <a:cubicBezTo>
                    <a:pt x="317" y="266"/>
                    <a:pt x="318" y="266"/>
                    <a:pt x="318" y="266"/>
                  </a:cubicBezTo>
                  <a:cubicBezTo>
                    <a:pt x="318" y="266"/>
                    <a:pt x="317" y="267"/>
                    <a:pt x="316" y="267"/>
                  </a:cubicBezTo>
                  <a:cubicBezTo>
                    <a:pt x="316" y="267"/>
                    <a:pt x="316" y="267"/>
                    <a:pt x="315" y="267"/>
                  </a:cubicBezTo>
                  <a:close/>
                  <a:moveTo>
                    <a:pt x="318" y="282"/>
                  </a:moveTo>
                  <a:cubicBezTo>
                    <a:pt x="319" y="282"/>
                    <a:pt x="319" y="282"/>
                    <a:pt x="319" y="282"/>
                  </a:cubicBezTo>
                  <a:cubicBezTo>
                    <a:pt x="319" y="282"/>
                    <a:pt x="319" y="282"/>
                    <a:pt x="319" y="282"/>
                  </a:cubicBezTo>
                  <a:cubicBezTo>
                    <a:pt x="319" y="282"/>
                    <a:pt x="319" y="282"/>
                    <a:pt x="318" y="282"/>
                  </a:cubicBezTo>
                  <a:close/>
                  <a:moveTo>
                    <a:pt x="334" y="270"/>
                  </a:moveTo>
                  <a:cubicBezTo>
                    <a:pt x="334" y="270"/>
                    <a:pt x="334" y="270"/>
                    <a:pt x="333" y="270"/>
                  </a:cubicBezTo>
                  <a:cubicBezTo>
                    <a:pt x="333" y="270"/>
                    <a:pt x="333" y="270"/>
                    <a:pt x="333" y="269"/>
                  </a:cubicBezTo>
                  <a:cubicBezTo>
                    <a:pt x="332" y="269"/>
                    <a:pt x="332" y="269"/>
                    <a:pt x="332" y="269"/>
                  </a:cubicBezTo>
                  <a:cubicBezTo>
                    <a:pt x="331" y="268"/>
                    <a:pt x="331" y="267"/>
                    <a:pt x="330" y="266"/>
                  </a:cubicBezTo>
                  <a:cubicBezTo>
                    <a:pt x="330" y="266"/>
                    <a:pt x="329" y="266"/>
                    <a:pt x="329" y="266"/>
                  </a:cubicBezTo>
                  <a:cubicBezTo>
                    <a:pt x="328" y="266"/>
                    <a:pt x="328" y="266"/>
                    <a:pt x="328" y="266"/>
                  </a:cubicBezTo>
                  <a:cubicBezTo>
                    <a:pt x="328" y="266"/>
                    <a:pt x="327" y="266"/>
                    <a:pt x="327" y="266"/>
                  </a:cubicBezTo>
                  <a:cubicBezTo>
                    <a:pt x="327" y="266"/>
                    <a:pt x="327" y="266"/>
                    <a:pt x="326" y="266"/>
                  </a:cubicBezTo>
                  <a:cubicBezTo>
                    <a:pt x="326" y="266"/>
                    <a:pt x="326" y="266"/>
                    <a:pt x="327" y="266"/>
                  </a:cubicBezTo>
                  <a:cubicBezTo>
                    <a:pt x="327" y="266"/>
                    <a:pt x="327" y="266"/>
                    <a:pt x="326" y="266"/>
                  </a:cubicBezTo>
                  <a:cubicBezTo>
                    <a:pt x="326" y="266"/>
                    <a:pt x="326" y="266"/>
                    <a:pt x="326" y="266"/>
                  </a:cubicBezTo>
                  <a:cubicBezTo>
                    <a:pt x="326" y="266"/>
                    <a:pt x="326" y="266"/>
                    <a:pt x="326" y="266"/>
                  </a:cubicBezTo>
                  <a:cubicBezTo>
                    <a:pt x="326" y="267"/>
                    <a:pt x="326" y="267"/>
                    <a:pt x="326" y="267"/>
                  </a:cubicBezTo>
                  <a:cubicBezTo>
                    <a:pt x="325" y="267"/>
                    <a:pt x="324" y="267"/>
                    <a:pt x="324" y="267"/>
                  </a:cubicBezTo>
                  <a:cubicBezTo>
                    <a:pt x="324" y="267"/>
                    <a:pt x="324" y="267"/>
                    <a:pt x="324" y="267"/>
                  </a:cubicBezTo>
                  <a:cubicBezTo>
                    <a:pt x="325" y="267"/>
                    <a:pt x="325" y="267"/>
                    <a:pt x="326" y="268"/>
                  </a:cubicBezTo>
                  <a:cubicBezTo>
                    <a:pt x="325" y="268"/>
                    <a:pt x="325" y="269"/>
                    <a:pt x="325" y="269"/>
                  </a:cubicBezTo>
                  <a:cubicBezTo>
                    <a:pt x="323" y="269"/>
                    <a:pt x="322" y="269"/>
                    <a:pt x="321" y="269"/>
                  </a:cubicBezTo>
                  <a:cubicBezTo>
                    <a:pt x="321" y="268"/>
                    <a:pt x="320" y="267"/>
                    <a:pt x="320" y="267"/>
                  </a:cubicBezTo>
                  <a:cubicBezTo>
                    <a:pt x="319" y="266"/>
                    <a:pt x="318" y="267"/>
                    <a:pt x="318" y="267"/>
                  </a:cubicBezTo>
                  <a:cubicBezTo>
                    <a:pt x="318" y="266"/>
                    <a:pt x="318" y="266"/>
                    <a:pt x="318" y="266"/>
                  </a:cubicBezTo>
                  <a:cubicBezTo>
                    <a:pt x="318" y="265"/>
                    <a:pt x="318" y="265"/>
                    <a:pt x="317" y="265"/>
                  </a:cubicBezTo>
                  <a:cubicBezTo>
                    <a:pt x="317" y="264"/>
                    <a:pt x="318" y="265"/>
                    <a:pt x="318" y="264"/>
                  </a:cubicBezTo>
                  <a:cubicBezTo>
                    <a:pt x="318" y="264"/>
                    <a:pt x="318" y="264"/>
                    <a:pt x="318" y="264"/>
                  </a:cubicBezTo>
                  <a:cubicBezTo>
                    <a:pt x="317" y="264"/>
                    <a:pt x="317" y="262"/>
                    <a:pt x="316" y="261"/>
                  </a:cubicBezTo>
                  <a:cubicBezTo>
                    <a:pt x="314" y="260"/>
                    <a:pt x="312" y="260"/>
                    <a:pt x="310" y="260"/>
                  </a:cubicBezTo>
                  <a:cubicBezTo>
                    <a:pt x="310" y="259"/>
                    <a:pt x="310" y="259"/>
                    <a:pt x="310" y="259"/>
                  </a:cubicBezTo>
                  <a:cubicBezTo>
                    <a:pt x="308" y="260"/>
                    <a:pt x="309" y="258"/>
                    <a:pt x="308" y="257"/>
                  </a:cubicBezTo>
                  <a:cubicBezTo>
                    <a:pt x="308" y="258"/>
                    <a:pt x="308" y="259"/>
                    <a:pt x="307" y="259"/>
                  </a:cubicBezTo>
                  <a:cubicBezTo>
                    <a:pt x="307" y="259"/>
                    <a:pt x="307" y="259"/>
                    <a:pt x="306" y="259"/>
                  </a:cubicBezTo>
                  <a:cubicBezTo>
                    <a:pt x="307" y="259"/>
                    <a:pt x="307" y="258"/>
                    <a:pt x="307" y="258"/>
                  </a:cubicBezTo>
                  <a:cubicBezTo>
                    <a:pt x="307" y="258"/>
                    <a:pt x="306" y="258"/>
                    <a:pt x="305" y="257"/>
                  </a:cubicBezTo>
                  <a:cubicBezTo>
                    <a:pt x="305" y="257"/>
                    <a:pt x="305" y="257"/>
                    <a:pt x="305" y="257"/>
                  </a:cubicBezTo>
                  <a:cubicBezTo>
                    <a:pt x="306" y="257"/>
                    <a:pt x="306" y="257"/>
                    <a:pt x="306" y="257"/>
                  </a:cubicBezTo>
                  <a:cubicBezTo>
                    <a:pt x="307" y="257"/>
                    <a:pt x="307" y="256"/>
                    <a:pt x="307" y="256"/>
                  </a:cubicBezTo>
                  <a:cubicBezTo>
                    <a:pt x="308" y="257"/>
                    <a:pt x="308" y="257"/>
                    <a:pt x="309" y="256"/>
                  </a:cubicBezTo>
                  <a:cubicBezTo>
                    <a:pt x="309" y="256"/>
                    <a:pt x="309" y="256"/>
                    <a:pt x="309" y="256"/>
                  </a:cubicBezTo>
                  <a:cubicBezTo>
                    <a:pt x="308" y="256"/>
                    <a:pt x="306" y="256"/>
                    <a:pt x="306" y="256"/>
                  </a:cubicBezTo>
                  <a:cubicBezTo>
                    <a:pt x="305" y="256"/>
                    <a:pt x="305" y="255"/>
                    <a:pt x="305" y="255"/>
                  </a:cubicBezTo>
                  <a:cubicBezTo>
                    <a:pt x="304" y="255"/>
                    <a:pt x="304" y="255"/>
                    <a:pt x="303" y="255"/>
                  </a:cubicBezTo>
                  <a:cubicBezTo>
                    <a:pt x="303" y="254"/>
                    <a:pt x="303" y="254"/>
                    <a:pt x="303" y="254"/>
                  </a:cubicBezTo>
                  <a:cubicBezTo>
                    <a:pt x="304" y="254"/>
                    <a:pt x="304" y="254"/>
                    <a:pt x="304" y="254"/>
                  </a:cubicBezTo>
                  <a:cubicBezTo>
                    <a:pt x="304" y="254"/>
                    <a:pt x="304" y="254"/>
                    <a:pt x="304" y="254"/>
                  </a:cubicBezTo>
                  <a:cubicBezTo>
                    <a:pt x="305" y="253"/>
                    <a:pt x="305" y="253"/>
                    <a:pt x="306" y="253"/>
                  </a:cubicBezTo>
                  <a:cubicBezTo>
                    <a:pt x="306" y="253"/>
                    <a:pt x="308" y="253"/>
                    <a:pt x="309" y="254"/>
                  </a:cubicBezTo>
                  <a:cubicBezTo>
                    <a:pt x="309" y="254"/>
                    <a:pt x="309" y="254"/>
                    <a:pt x="309" y="254"/>
                  </a:cubicBezTo>
                  <a:cubicBezTo>
                    <a:pt x="309" y="255"/>
                    <a:pt x="309" y="255"/>
                    <a:pt x="309" y="255"/>
                  </a:cubicBezTo>
                  <a:cubicBezTo>
                    <a:pt x="309" y="256"/>
                    <a:pt x="309" y="257"/>
                    <a:pt x="310" y="257"/>
                  </a:cubicBezTo>
                  <a:cubicBezTo>
                    <a:pt x="310" y="257"/>
                    <a:pt x="310" y="257"/>
                    <a:pt x="310" y="257"/>
                  </a:cubicBezTo>
                  <a:cubicBezTo>
                    <a:pt x="310" y="257"/>
                    <a:pt x="310" y="257"/>
                    <a:pt x="310" y="257"/>
                  </a:cubicBezTo>
                  <a:cubicBezTo>
                    <a:pt x="310" y="257"/>
                    <a:pt x="310" y="258"/>
                    <a:pt x="311" y="258"/>
                  </a:cubicBezTo>
                  <a:cubicBezTo>
                    <a:pt x="312" y="258"/>
                    <a:pt x="312" y="257"/>
                    <a:pt x="313" y="256"/>
                  </a:cubicBezTo>
                  <a:cubicBezTo>
                    <a:pt x="314" y="256"/>
                    <a:pt x="314" y="256"/>
                    <a:pt x="314" y="256"/>
                  </a:cubicBezTo>
                  <a:cubicBezTo>
                    <a:pt x="314" y="256"/>
                    <a:pt x="314" y="255"/>
                    <a:pt x="314" y="255"/>
                  </a:cubicBezTo>
                  <a:cubicBezTo>
                    <a:pt x="315" y="255"/>
                    <a:pt x="315" y="255"/>
                    <a:pt x="316" y="255"/>
                  </a:cubicBezTo>
                  <a:cubicBezTo>
                    <a:pt x="316" y="254"/>
                    <a:pt x="318" y="256"/>
                    <a:pt x="319" y="256"/>
                  </a:cubicBezTo>
                  <a:cubicBezTo>
                    <a:pt x="321" y="257"/>
                    <a:pt x="323" y="257"/>
                    <a:pt x="325" y="258"/>
                  </a:cubicBezTo>
                  <a:cubicBezTo>
                    <a:pt x="326" y="258"/>
                    <a:pt x="327" y="259"/>
                    <a:pt x="328" y="259"/>
                  </a:cubicBezTo>
                  <a:cubicBezTo>
                    <a:pt x="328" y="260"/>
                    <a:pt x="329" y="260"/>
                    <a:pt x="330" y="261"/>
                  </a:cubicBezTo>
                  <a:cubicBezTo>
                    <a:pt x="330" y="261"/>
                    <a:pt x="330" y="261"/>
                    <a:pt x="330" y="262"/>
                  </a:cubicBezTo>
                  <a:cubicBezTo>
                    <a:pt x="331" y="262"/>
                    <a:pt x="331" y="262"/>
                    <a:pt x="332" y="263"/>
                  </a:cubicBezTo>
                  <a:cubicBezTo>
                    <a:pt x="332" y="263"/>
                    <a:pt x="333" y="263"/>
                    <a:pt x="333" y="263"/>
                  </a:cubicBezTo>
                  <a:cubicBezTo>
                    <a:pt x="333" y="263"/>
                    <a:pt x="334" y="264"/>
                    <a:pt x="334" y="264"/>
                  </a:cubicBezTo>
                  <a:cubicBezTo>
                    <a:pt x="334" y="264"/>
                    <a:pt x="334" y="264"/>
                    <a:pt x="334" y="264"/>
                  </a:cubicBezTo>
                  <a:cubicBezTo>
                    <a:pt x="333" y="264"/>
                    <a:pt x="332" y="264"/>
                    <a:pt x="332" y="264"/>
                  </a:cubicBezTo>
                  <a:cubicBezTo>
                    <a:pt x="332" y="265"/>
                    <a:pt x="333" y="266"/>
                    <a:pt x="334" y="266"/>
                  </a:cubicBezTo>
                  <a:cubicBezTo>
                    <a:pt x="334" y="266"/>
                    <a:pt x="334" y="267"/>
                    <a:pt x="334" y="267"/>
                  </a:cubicBezTo>
                  <a:cubicBezTo>
                    <a:pt x="335" y="267"/>
                    <a:pt x="335" y="268"/>
                    <a:pt x="335" y="268"/>
                  </a:cubicBezTo>
                  <a:cubicBezTo>
                    <a:pt x="335" y="269"/>
                    <a:pt x="334" y="269"/>
                    <a:pt x="334" y="270"/>
                  </a:cubicBezTo>
                  <a:close/>
                  <a:moveTo>
                    <a:pt x="337" y="263"/>
                  </a:moveTo>
                  <a:cubicBezTo>
                    <a:pt x="337" y="263"/>
                    <a:pt x="337" y="263"/>
                    <a:pt x="337" y="263"/>
                  </a:cubicBezTo>
                  <a:cubicBezTo>
                    <a:pt x="337" y="263"/>
                    <a:pt x="337" y="263"/>
                    <a:pt x="336" y="263"/>
                  </a:cubicBezTo>
                  <a:cubicBezTo>
                    <a:pt x="336" y="263"/>
                    <a:pt x="336" y="263"/>
                    <a:pt x="336" y="263"/>
                  </a:cubicBezTo>
                  <a:cubicBezTo>
                    <a:pt x="336" y="263"/>
                    <a:pt x="335" y="262"/>
                    <a:pt x="335" y="262"/>
                  </a:cubicBezTo>
                  <a:cubicBezTo>
                    <a:pt x="335" y="262"/>
                    <a:pt x="335" y="262"/>
                    <a:pt x="335" y="262"/>
                  </a:cubicBezTo>
                  <a:cubicBezTo>
                    <a:pt x="336" y="262"/>
                    <a:pt x="337" y="262"/>
                    <a:pt x="337" y="262"/>
                  </a:cubicBezTo>
                  <a:cubicBezTo>
                    <a:pt x="337" y="262"/>
                    <a:pt x="337" y="262"/>
                    <a:pt x="338" y="261"/>
                  </a:cubicBezTo>
                  <a:cubicBezTo>
                    <a:pt x="338" y="262"/>
                    <a:pt x="338" y="262"/>
                    <a:pt x="338" y="262"/>
                  </a:cubicBezTo>
                  <a:cubicBezTo>
                    <a:pt x="338" y="262"/>
                    <a:pt x="338" y="262"/>
                    <a:pt x="338" y="262"/>
                  </a:cubicBezTo>
                  <a:cubicBezTo>
                    <a:pt x="338" y="262"/>
                    <a:pt x="338" y="263"/>
                    <a:pt x="337" y="263"/>
                  </a:cubicBezTo>
                  <a:close/>
                </a:path>
              </a:pathLst>
            </a:custGeom>
            <a:solidFill>
              <a:srgbClr val="00B5E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68" name="Freeform 61">
              <a:extLst>
                <a:ext uri="{FF2B5EF4-FFF2-40B4-BE49-F238E27FC236}">
                  <a16:creationId xmlns:a16="http://schemas.microsoft.com/office/drawing/2014/main" id="{8A69D516-8654-4FE3-858F-007917767B91}"/>
                </a:ext>
              </a:extLst>
            </p:cNvPr>
            <p:cNvSpPr>
              <a:spLocks/>
            </p:cNvSpPr>
            <p:nvPr/>
          </p:nvSpPr>
          <p:spPr bwMode="auto">
            <a:xfrm>
              <a:off x="7199314" y="2734901"/>
              <a:ext cx="2385" cy="3579"/>
            </a:xfrm>
            <a:custGeom>
              <a:avLst/>
              <a:gdLst>
                <a:gd name="T0" fmla="*/ 1 w 1"/>
                <a:gd name="T1" fmla="*/ 0 h 1"/>
                <a:gd name="T2" fmla="*/ 0 w 1"/>
                <a:gd name="T3" fmla="*/ 0 h 1"/>
                <a:gd name="T4" fmla="*/ 1 w 1"/>
                <a:gd name="T5" fmla="*/ 1 h 1"/>
                <a:gd name="T6" fmla="*/ 1 w 1"/>
                <a:gd name="T7" fmla="*/ 1 h 1"/>
                <a:gd name="T8" fmla="*/ 1 w 1"/>
                <a:gd name="T9" fmla="*/ 1 h 1"/>
                <a:gd name="T10" fmla="*/ 1 w 1"/>
                <a:gd name="T11" fmla="*/ 0 h 1"/>
              </a:gdLst>
              <a:ahLst/>
              <a:cxnLst>
                <a:cxn ang="0">
                  <a:pos x="T0" y="T1"/>
                </a:cxn>
                <a:cxn ang="0">
                  <a:pos x="T2" y="T3"/>
                </a:cxn>
                <a:cxn ang="0">
                  <a:pos x="T4" y="T5"/>
                </a:cxn>
                <a:cxn ang="0">
                  <a:pos x="T6" y="T7"/>
                </a:cxn>
                <a:cxn ang="0">
                  <a:pos x="T8" y="T9"/>
                </a:cxn>
                <a:cxn ang="0">
                  <a:pos x="T10" y="T11"/>
                </a:cxn>
              </a:cxnLst>
              <a:rect l="0" t="0" r="r" b="b"/>
              <a:pathLst>
                <a:path w="1" h="1">
                  <a:moveTo>
                    <a:pt x="1" y="0"/>
                  </a:moveTo>
                  <a:cubicBezTo>
                    <a:pt x="0" y="0"/>
                    <a:pt x="0" y="0"/>
                    <a:pt x="0" y="0"/>
                  </a:cubicBezTo>
                  <a:cubicBezTo>
                    <a:pt x="0" y="0"/>
                    <a:pt x="0" y="1"/>
                    <a:pt x="1" y="1"/>
                  </a:cubicBezTo>
                  <a:cubicBezTo>
                    <a:pt x="1" y="1"/>
                    <a:pt x="1" y="1"/>
                    <a:pt x="1" y="1"/>
                  </a:cubicBezTo>
                  <a:cubicBezTo>
                    <a:pt x="1" y="1"/>
                    <a:pt x="1" y="1"/>
                    <a:pt x="1" y="1"/>
                  </a:cubicBezTo>
                  <a:cubicBezTo>
                    <a:pt x="1" y="1"/>
                    <a:pt x="1" y="0"/>
                    <a:pt x="1" y="0"/>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69" name="Freeform 63">
              <a:extLst>
                <a:ext uri="{FF2B5EF4-FFF2-40B4-BE49-F238E27FC236}">
                  <a16:creationId xmlns:a16="http://schemas.microsoft.com/office/drawing/2014/main" id="{761C6735-7F91-491A-809F-46B72807243E}"/>
                </a:ext>
              </a:extLst>
            </p:cNvPr>
            <p:cNvSpPr>
              <a:spLocks/>
            </p:cNvSpPr>
            <p:nvPr/>
          </p:nvSpPr>
          <p:spPr bwMode="auto">
            <a:xfrm>
              <a:off x="7229131" y="2771875"/>
              <a:ext cx="11927" cy="5964"/>
            </a:xfrm>
            <a:custGeom>
              <a:avLst/>
              <a:gdLst>
                <a:gd name="T0" fmla="*/ 3 w 4"/>
                <a:gd name="T1" fmla="*/ 0 h 2"/>
                <a:gd name="T2" fmla="*/ 2 w 4"/>
                <a:gd name="T3" fmla="*/ 1 h 2"/>
                <a:gd name="T4" fmla="*/ 1 w 4"/>
                <a:gd name="T5" fmla="*/ 1 h 2"/>
                <a:gd name="T6" fmla="*/ 1 w 4"/>
                <a:gd name="T7" fmla="*/ 1 h 2"/>
                <a:gd name="T8" fmla="*/ 0 w 4"/>
                <a:gd name="T9" fmla="*/ 1 h 2"/>
                <a:gd name="T10" fmla="*/ 1 w 4"/>
                <a:gd name="T11" fmla="*/ 2 h 2"/>
                <a:gd name="T12" fmla="*/ 1 w 4"/>
                <a:gd name="T13" fmla="*/ 2 h 2"/>
                <a:gd name="T14" fmla="*/ 2 w 4"/>
                <a:gd name="T15" fmla="*/ 2 h 2"/>
                <a:gd name="T16" fmla="*/ 3 w 4"/>
                <a:gd name="T17" fmla="*/ 1 h 2"/>
                <a:gd name="T18" fmla="*/ 3 w 4"/>
                <a:gd name="T19" fmla="*/ 1 h 2"/>
                <a:gd name="T20" fmla="*/ 3 w 4"/>
                <a:gd name="T21"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2">
                  <a:moveTo>
                    <a:pt x="3" y="0"/>
                  </a:moveTo>
                  <a:cubicBezTo>
                    <a:pt x="3" y="1"/>
                    <a:pt x="2" y="1"/>
                    <a:pt x="2" y="1"/>
                  </a:cubicBezTo>
                  <a:cubicBezTo>
                    <a:pt x="2" y="1"/>
                    <a:pt x="1" y="1"/>
                    <a:pt x="1" y="1"/>
                  </a:cubicBezTo>
                  <a:cubicBezTo>
                    <a:pt x="1" y="1"/>
                    <a:pt x="1" y="1"/>
                    <a:pt x="1" y="1"/>
                  </a:cubicBezTo>
                  <a:cubicBezTo>
                    <a:pt x="0" y="1"/>
                    <a:pt x="0" y="1"/>
                    <a:pt x="0" y="1"/>
                  </a:cubicBezTo>
                  <a:cubicBezTo>
                    <a:pt x="0" y="2"/>
                    <a:pt x="0" y="2"/>
                    <a:pt x="1" y="2"/>
                  </a:cubicBezTo>
                  <a:cubicBezTo>
                    <a:pt x="1" y="2"/>
                    <a:pt x="1" y="2"/>
                    <a:pt x="1" y="2"/>
                  </a:cubicBezTo>
                  <a:cubicBezTo>
                    <a:pt x="1" y="2"/>
                    <a:pt x="2" y="2"/>
                    <a:pt x="2" y="2"/>
                  </a:cubicBezTo>
                  <a:cubicBezTo>
                    <a:pt x="2" y="2"/>
                    <a:pt x="3" y="1"/>
                    <a:pt x="3" y="1"/>
                  </a:cubicBezTo>
                  <a:cubicBezTo>
                    <a:pt x="3" y="1"/>
                    <a:pt x="3" y="1"/>
                    <a:pt x="3" y="1"/>
                  </a:cubicBezTo>
                  <a:cubicBezTo>
                    <a:pt x="4" y="1"/>
                    <a:pt x="3" y="0"/>
                    <a:pt x="3" y="0"/>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70" name="Freeform 66">
              <a:extLst>
                <a:ext uri="{FF2B5EF4-FFF2-40B4-BE49-F238E27FC236}">
                  <a16:creationId xmlns:a16="http://schemas.microsoft.com/office/drawing/2014/main" id="{1F9CB3CA-BE61-47C6-BC4D-FF0433E400C5}"/>
                </a:ext>
              </a:extLst>
            </p:cNvPr>
            <p:cNvSpPr>
              <a:spLocks/>
            </p:cNvSpPr>
            <p:nvPr/>
          </p:nvSpPr>
          <p:spPr bwMode="auto">
            <a:xfrm>
              <a:off x="7185002" y="2771875"/>
              <a:ext cx="14313" cy="5964"/>
            </a:xfrm>
            <a:custGeom>
              <a:avLst/>
              <a:gdLst>
                <a:gd name="T0" fmla="*/ 4 w 5"/>
                <a:gd name="T1" fmla="*/ 2 h 2"/>
                <a:gd name="T2" fmla="*/ 5 w 5"/>
                <a:gd name="T3" fmla="*/ 1 h 2"/>
                <a:gd name="T4" fmla="*/ 5 w 5"/>
                <a:gd name="T5" fmla="*/ 1 h 2"/>
                <a:gd name="T6" fmla="*/ 4 w 5"/>
                <a:gd name="T7" fmla="*/ 1 h 2"/>
                <a:gd name="T8" fmla="*/ 4 w 5"/>
                <a:gd name="T9" fmla="*/ 1 h 2"/>
                <a:gd name="T10" fmla="*/ 4 w 5"/>
                <a:gd name="T11" fmla="*/ 1 h 2"/>
                <a:gd name="T12" fmla="*/ 4 w 5"/>
                <a:gd name="T13" fmla="*/ 1 h 2"/>
                <a:gd name="T14" fmla="*/ 2 w 5"/>
                <a:gd name="T15" fmla="*/ 1 h 2"/>
                <a:gd name="T16" fmla="*/ 2 w 5"/>
                <a:gd name="T17" fmla="*/ 1 h 2"/>
                <a:gd name="T18" fmla="*/ 1 w 5"/>
                <a:gd name="T19" fmla="*/ 0 h 2"/>
                <a:gd name="T20" fmla="*/ 1 w 5"/>
                <a:gd name="T21" fmla="*/ 0 h 2"/>
                <a:gd name="T22" fmla="*/ 1 w 5"/>
                <a:gd name="T23" fmla="*/ 0 h 2"/>
                <a:gd name="T24" fmla="*/ 1 w 5"/>
                <a:gd name="T25" fmla="*/ 0 h 2"/>
                <a:gd name="T26" fmla="*/ 1 w 5"/>
                <a:gd name="T27" fmla="*/ 0 h 2"/>
                <a:gd name="T28" fmla="*/ 0 w 5"/>
                <a:gd name="T29" fmla="*/ 0 h 2"/>
                <a:gd name="T30" fmla="*/ 0 w 5"/>
                <a:gd name="T31" fmla="*/ 0 h 2"/>
                <a:gd name="T32" fmla="*/ 0 w 5"/>
                <a:gd name="T33" fmla="*/ 1 h 2"/>
                <a:gd name="T34" fmla="*/ 1 w 5"/>
                <a:gd name="T35" fmla="*/ 1 h 2"/>
                <a:gd name="T36" fmla="*/ 2 w 5"/>
                <a:gd name="T37" fmla="*/ 1 h 2"/>
                <a:gd name="T38" fmla="*/ 4 w 5"/>
                <a:gd name="T39"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 h="2">
                  <a:moveTo>
                    <a:pt x="4" y="2"/>
                  </a:moveTo>
                  <a:cubicBezTo>
                    <a:pt x="5" y="2"/>
                    <a:pt x="5" y="1"/>
                    <a:pt x="5" y="1"/>
                  </a:cubicBezTo>
                  <a:cubicBezTo>
                    <a:pt x="5" y="1"/>
                    <a:pt x="5" y="1"/>
                    <a:pt x="5" y="1"/>
                  </a:cubicBezTo>
                  <a:cubicBezTo>
                    <a:pt x="5" y="1"/>
                    <a:pt x="4" y="1"/>
                    <a:pt x="4" y="1"/>
                  </a:cubicBezTo>
                  <a:cubicBezTo>
                    <a:pt x="4" y="1"/>
                    <a:pt x="4" y="1"/>
                    <a:pt x="4" y="1"/>
                  </a:cubicBezTo>
                  <a:cubicBezTo>
                    <a:pt x="4" y="1"/>
                    <a:pt x="4" y="1"/>
                    <a:pt x="4" y="1"/>
                  </a:cubicBezTo>
                  <a:cubicBezTo>
                    <a:pt x="4" y="1"/>
                    <a:pt x="4" y="1"/>
                    <a:pt x="4" y="1"/>
                  </a:cubicBezTo>
                  <a:cubicBezTo>
                    <a:pt x="4" y="1"/>
                    <a:pt x="3" y="1"/>
                    <a:pt x="2" y="1"/>
                  </a:cubicBezTo>
                  <a:cubicBezTo>
                    <a:pt x="2" y="1"/>
                    <a:pt x="2" y="1"/>
                    <a:pt x="2" y="1"/>
                  </a:cubicBezTo>
                  <a:cubicBezTo>
                    <a:pt x="1" y="1"/>
                    <a:pt x="1" y="1"/>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1"/>
                  </a:cubicBezTo>
                  <a:cubicBezTo>
                    <a:pt x="0" y="1"/>
                    <a:pt x="0" y="1"/>
                    <a:pt x="1" y="1"/>
                  </a:cubicBezTo>
                  <a:cubicBezTo>
                    <a:pt x="1" y="1"/>
                    <a:pt x="2" y="1"/>
                    <a:pt x="2" y="1"/>
                  </a:cubicBezTo>
                  <a:cubicBezTo>
                    <a:pt x="2" y="2"/>
                    <a:pt x="4" y="2"/>
                    <a:pt x="4" y="2"/>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71" name="Freeform 69">
              <a:extLst>
                <a:ext uri="{FF2B5EF4-FFF2-40B4-BE49-F238E27FC236}">
                  <a16:creationId xmlns:a16="http://schemas.microsoft.com/office/drawing/2014/main" id="{6C4ECE53-B412-4371-8AB7-217F8AE4DB9A}"/>
                </a:ext>
              </a:extLst>
            </p:cNvPr>
            <p:cNvSpPr>
              <a:spLocks/>
            </p:cNvSpPr>
            <p:nvPr/>
          </p:nvSpPr>
          <p:spPr bwMode="auto">
            <a:xfrm>
              <a:off x="7122981" y="2641869"/>
              <a:ext cx="4771" cy="5964"/>
            </a:xfrm>
            <a:custGeom>
              <a:avLst/>
              <a:gdLst>
                <a:gd name="T0" fmla="*/ 2 w 2"/>
                <a:gd name="T1" fmla="*/ 0 h 2"/>
                <a:gd name="T2" fmla="*/ 1 w 2"/>
                <a:gd name="T3" fmla="*/ 0 h 2"/>
                <a:gd name="T4" fmla="*/ 1 w 2"/>
                <a:gd name="T5" fmla="*/ 1 h 2"/>
                <a:gd name="T6" fmla="*/ 1 w 2"/>
                <a:gd name="T7" fmla="*/ 0 h 2"/>
                <a:gd name="T8" fmla="*/ 0 w 2"/>
                <a:gd name="T9" fmla="*/ 0 h 2"/>
                <a:gd name="T10" fmla="*/ 0 w 2"/>
                <a:gd name="T11" fmla="*/ 2 h 2"/>
                <a:gd name="T12" fmla="*/ 1 w 2"/>
                <a:gd name="T13" fmla="*/ 2 h 2"/>
                <a:gd name="T14" fmla="*/ 2 w 2"/>
                <a:gd name="T15" fmla="*/ 2 h 2"/>
                <a:gd name="T16" fmla="*/ 2 w 2"/>
                <a:gd name="T17" fmla="*/ 2 h 2"/>
                <a:gd name="T18" fmla="*/ 2 w 2"/>
                <a:gd name="T19" fmla="*/ 2 h 2"/>
                <a:gd name="T20" fmla="*/ 2 w 2"/>
                <a:gd name="T21" fmla="*/ 1 h 2"/>
                <a:gd name="T22" fmla="*/ 2 w 2"/>
                <a:gd name="T23" fmla="*/ 1 h 2"/>
                <a:gd name="T24" fmla="*/ 2 w 2"/>
                <a:gd name="T25"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 h="2">
                  <a:moveTo>
                    <a:pt x="2" y="0"/>
                  </a:moveTo>
                  <a:cubicBezTo>
                    <a:pt x="2" y="0"/>
                    <a:pt x="2" y="0"/>
                    <a:pt x="1" y="0"/>
                  </a:cubicBezTo>
                  <a:cubicBezTo>
                    <a:pt x="1" y="1"/>
                    <a:pt x="1" y="1"/>
                    <a:pt x="1" y="1"/>
                  </a:cubicBezTo>
                  <a:cubicBezTo>
                    <a:pt x="1" y="1"/>
                    <a:pt x="1" y="0"/>
                    <a:pt x="1" y="0"/>
                  </a:cubicBezTo>
                  <a:cubicBezTo>
                    <a:pt x="1" y="0"/>
                    <a:pt x="0" y="0"/>
                    <a:pt x="0" y="0"/>
                  </a:cubicBezTo>
                  <a:cubicBezTo>
                    <a:pt x="0" y="1"/>
                    <a:pt x="0" y="2"/>
                    <a:pt x="0" y="2"/>
                  </a:cubicBezTo>
                  <a:cubicBezTo>
                    <a:pt x="1" y="2"/>
                    <a:pt x="1" y="2"/>
                    <a:pt x="1" y="2"/>
                  </a:cubicBezTo>
                  <a:cubicBezTo>
                    <a:pt x="1" y="2"/>
                    <a:pt x="1" y="2"/>
                    <a:pt x="2" y="2"/>
                  </a:cubicBezTo>
                  <a:cubicBezTo>
                    <a:pt x="2" y="2"/>
                    <a:pt x="2" y="2"/>
                    <a:pt x="2" y="2"/>
                  </a:cubicBezTo>
                  <a:cubicBezTo>
                    <a:pt x="2" y="2"/>
                    <a:pt x="2" y="2"/>
                    <a:pt x="2" y="2"/>
                  </a:cubicBezTo>
                  <a:cubicBezTo>
                    <a:pt x="2" y="2"/>
                    <a:pt x="2" y="1"/>
                    <a:pt x="2" y="1"/>
                  </a:cubicBezTo>
                  <a:cubicBezTo>
                    <a:pt x="2" y="1"/>
                    <a:pt x="2" y="1"/>
                    <a:pt x="2" y="1"/>
                  </a:cubicBezTo>
                  <a:cubicBezTo>
                    <a:pt x="2" y="1"/>
                    <a:pt x="2" y="0"/>
                    <a:pt x="2" y="0"/>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72" name="Freeform 70">
              <a:extLst>
                <a:ext uri="{FF2B5EF4-FFF2-40B4-BE49-F238E27FC236}">
                  <a16:creationId xmlns:a16="http://schemas.microsoft.com/office/drawing/2014/main" id="{35AA4BE3-DD4B-4C19-8113-7F021663BC4E}"/>
                </a:ext>
              </a:extLst>
            </p:cNvPr>
            <p:cNvSpPr>
              <a:spLocks/>
            </p:cNvSpPr>
            <p:nvPr/>
          </p:nvSpPr>
          <p:spPr bwMode="auto">
            <a:xfrm>
              <a:off x="7328127" y="2496359"/>
              <a:ext cx="28625" cy="27433"/>
            </a:xfrm>
            <a:custGeom>
              <a:avLst/>
              <a:gdLst>
                <a:gd name="T0" fmla="*/ 2 w 10"/>
                <a:gd name="T1" fmla="*/ 4 h 10"/>
                <a:gd name="T2" fmla="*/ 1 w 10"/>
                <a:gd name="T3" fmla="*/ 5 h 10"/>
                <a:gd name="T4" fmla="*/ 0 w 10"/>
                <a:gd name="T5" fmla="*/ 5 h 10"/>
                <a:gd name="T6" fmla="*/ 0 w 10"/>
                <a:gd name="T7" fmla="*/ 6 h 10"/>
                <a:gd name="T8" fmla="*/ 1 w 10"/>
                <a:gd name="T9" fmla="*/ 6 h 10"/>
                <a:gd name="T10" fmla="*/ 3 w 10"/>
                <a:gd name="T11" fmla="*/ 7 h 10"/>
                <a:gd name="T12" fmla="*/ 5 w 10"/>
                <a:gd name="T13" fmla="*/ 8 h 10"/>
                <a:gd name="T14" fmla="*/ 5 w 10"/>
                <a:gd name="T15" fmla="*/ 8 h 10"/>
                <a:gd name="T16" fmla="*/ 5 w 10"/>
                <a:gd name="T17" fmla="*/ 9 h 10"/>
                <a:gd name="T18" fmla="*/ 6 w 10"/>
                <a:gd name="T19" fmla="*/ 9 h 10"/>
                <a:gd name="T20" fmla="*/ 7 w 10"/>
                <a:gd name="T21" fmla="*/ 10 h 10"/>
                <a:gd name="T22" fmla="*/ 8 w 10"/>
                <a:gd name="T23" fmla="*/ 9 h 10"/>
                <a:gd name="T24" fmla="*/ 10 w 10"/>
                <a:gd name="T25" fmla="*/ 9 h 10"/>
                <a:gd name="T26" fmla="*/ 7 w 10"/>
                <a:gd name="T27" fmla="*/ 6 h 10"/>
                <a:gd name="T28" fmla="*/ 7 w 10"/>
                <a:gd name="T29" fmla="*/ 5 h 10"/>
                <a:gd name="T30" fmla="*/ 7 w 10"/>
                <a:gd name="T31" fmla="*/ 2 h 10"/>
                <a:gd name="T32" fmla="*/ 9 w 10"/>
                <a:gd name="T33" fmla="*/ 1 h 10"/>
                <a:gd name="T34" fmla="*/ 7 w 10"/>
                <a:gd name="T35" fmla="*/ 1 h 10"/>
                <a:gd name="T36" fmla="*/ 4 w 10"/>
                <a:gd name="T37" fmla="*/ 1 h 10"/>
                <a:gd name="T38" fmla="*/ 3 w 10"/>
                <a:gd name="T39" fmla="*/ 2 h 10"/>
                <a:gd name="T40" fmla="*/ 2 w 10"/>
                <a:gd name="T41" fmla="*/ 2 h 10"/>
                <a:gd name="T42" fmla="*/ 2 w 10"/>
                <a:gd name="T43" fmla="*/ 3 h 10"/>
                <a:gd name="T44" fmla="*/ 2 w 10"/>
                <a:gd name="T45" fmla="*/ 4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 h="10">
                  <a:moveTo>
                    <a:pt x="2" y="4"/>
                  </a:moveTo>
                  <a:cubicBezTo>
                    <a:pt x="2" y="4"/>
                    <a:pt x="1" y="5"/>
                    <a:pt x="1" y="5"/>
                  </a:cubicBezTo>
                  <a:cubicBezTo>
                    <a:pt x="1" y="5"/>
                    <a:pt x="0" y="5"/>
                    <a:pt x="0" y="5"/>
                  </a:cubicBezTo>
                  <a:cubicBezTo>
                    <a:pt x="0" y="5"/>
                    <a:pt x="0" y="6"/>
                    <a:pt x="0" y="6"/>
                  </a:cubicBezTo>
                  <a:cubicBezTo>
                    <a:pt x="0" y="6"/>
                    <a:pt x="1" y="6"/>
                    <a:pt x="1" y="6"/>
                  </a:cubicBezTo>
                  <a:cubicBezTo>
                    <a:pt x="1" y="6"/>
                    <a:pt x="2" y="7"/>
                    <a:pt x="3" y="7"/>
                  </a:cubicBezTo>
                  <a:cubicBezTo>
                    <a:pt x="4" y="7"/>
                    <a:pt x="5" y="8"/>
                    <a:pt x="5" y="8"/>
                  </a:cubicBezTo>
                  <a:cubicBezTo>
                    <a:pt x="5" y="8"/>
                    <a:pt x="5" y="8"/>
                    <a:pt x="5" y="8"/>
                  </a:cubicBezTo>
                  <a:cubicBezTo>
                    <a:pt x="4" y="8"/>
                    <a:pt x="4" y="9"/>
                    <a:pt x="5" y="9"/>
                  </a:cubicBezTo>
                  <a:cubicBezTo>
                    <a:pt x="5" y="9"/>
                    <a:pt x="6" y="9"/>
                    <a:pt x="6" y="9"/>
                  </a:cubicBezTo>
                  <a:cubicBezTo>
                    <a:pt x="6" y="9"/>
                    <a:pt x="6" y="10"/>
                    <a:pt x="7" y="10"/>
                  </a:cubicBezTo>
                  <a:cubicBezTo>
                    <a:pt x="7" y="9"/>
                    <a:pt x="8" y="9"/>
                    <a:pt x="8" y="9"/>
                  </a:cubicBezTo>
                  <a:cubicBezTo>
                    <a:pt x="9" y="9"/>
                    <a:pt x="10" y="9"/>
                    <a:pt x="10" y="9"/>
                  </a:cubicBezTo>
                  <a:cubicBezTo>
                    <a:pt x="10" y="8"/>
                    <a:pt x="8" y="7"/>
                    <a:pt x="7" y="6"/>
                  </a:cubicBezTo>
                  <a:cubicBezTo>
                    <a:pt x="7" y="6"/>
                    <a:pt x="7" y="6"/>
                    <a:pt x="7" y="5"/>
                  </a:cubicBezTo>
                  <a:cubicBezTo>
                    <a:pt x="7" y="2"/>
                    <a:pt x="7" y="2"/>
                    <a:pt x="7" y="2"/>
                  </a:cubicBezTo>
                  <a:cubicBezTo>
                    <a:pt x="8" y="1"/>
                    <a:pt x="9" y="1"/>
                    <a:pt x="9" y="1"/>
                  </a:cubicBezTo>
                  <a:cubicBezTo>
                    <a:pt x="8" y="1"/>
                    <a:pt x="7" y="0"/>
                    <a:pt x="7" y="1"/>
                  </a:cubicBezTo>
                  <a:cubicBezTo>
                    <a:pt x="6" y="1"/>
                    <a:pt x="5" y="1"/>
                    <a:pt x="4" y="1"/>
                  </a:cubicBezTo>
                  <a:cubicBezTo>
                    <a:pt x="4" y="1"/>
                    <a:pt x="3" y="1"/>
                    <a:pt x="3" y="2"/>
                  </a:cubicBezTo>
                  <a:cubicBezTo>
                    <a:pt x="3" y="2"/>
                    <a:pt x="2" y="2"/>
                    <a:pt x="2" y="2"/>
                  </a:cubicBezTo>
                  <a:cubicBezTo>
                    <a:pt x="2" y="2"/>
                    <a:pt x="2" y="2"/>
                    <a:pt x="2" y="3"/>
                  </a:cubicBezTo>
                  <a:cubicBezTo>
                    <a:pt x="2" y="3"/>
                    <a:pt x="2" y="4"/>
                    <a:pt x="2" y="4"/>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73" name="Freeform 71">
              <a:extLst>
                <a:ext uri="{FF2B5EF4-FFF2-40B4-BE49-F238E27FC236}">
                  <a16:creationId xmlns:a16="http://schemas.microsoft.com/office/drawing/2014/main" id="{286D86CB-FC8B-450F-AB02-46646376E3E0}"/>
                </a:ext>
              </a:extLst>
            </p:cNvPr>
            <p:cNvSpPr>
              <a:spLocks/>
            </p:cNvSpPr>
            <p:nvPr/>
          </p:nvSpPr>
          <p:spPr bwMode="auto">
            <a:xfrm>
              <a:off x="7340054" y="2459385"/>
              <a:ext cx="75141" cy="36974"/>
            </a:xfrm>
            <a:custGeom>
              <a:avLst/>
              <a:gdLst>
                <a:gd name="T0" fmla="*/ 1 w 27"/>
                <a:gd name="T1" fmla="*/ 11 h 13"/>
                <a:gd name="T2" fmla="*/ 0 w 27"/>
                <a:gd name="T3" fmla="*/ 12 h 13"/>
                <a:gd name="T4" fmla="*/ 1 w 27"/>
                <a:gd name="T5" fmla="*/ 12 h 13"/>
                <a:gd name="T6" fmla="*/ 4 w 27"/>
                <a:gd name="T7" fmla="*/ 13 h 13"/>
                <a:gd name="T8" fmla="*/ 6 w 27"/>
                <a:gd name="T9" fmla="*/ 13 h 13"/>
                <a:gd name="T10" fmla="*/ 7 w 27"/>
                <a:gd name="T11" fmla="*/ 12 h 13"/>
                <a:gd name="T12" fmla="*/ 7 w 27"/>
                <a:gd name="T13" fmla="*/ 11 h 13"/>
                <a:gd name="T14" fmla="*/ 7 w 27"/>
                <a:gd name="T15" fmla="*/ 11 h 13"/>
                <a:gd name="T16" fmla="*/ 7 w 27"/>
                <a:gd name="T17" fmla="*/ 11 h 13"/>
                <a:gd name="T18" fmla="*/ 7 w 27"/>
                <a:gd name="T19" fmla="*/ 10 h 13"/>
                <a:gd name="T20" fmla="*/ 9 w 27"/>
                <a:gd name="T21" fmla="*/ 10 h 13"/>
                <a:gd name="T22" fmla="*/ 9 w 27"/>
                <a:gd name="T23" fmla="*/ 10 h 13"/>
                <a:gd name="T24" fmla="*/ 9 w 27"/>
                <a:gd name="T25" fmla="*/ 9 h 13"/>
                <a:gd name="T26" fmla="*/ 9 w 27"/>
                <a:gd name="T27" fmla="*/ 9 h 13"/>
                <a:gd name="T28" fmla="*/ 9 w 27"/>
                <a:gd name="T29" fmla="*/ 9 h 13"/>
                <a:gd name="T30" fmla="*/ 10 w 27"/>
                <a:gd name="T31" fmla="*/ 9 h 13"/>
                <a:gd name="T32" fmla="*/ 12 w 27"/>
                <a:gd name="T33" fmla="*/ 8 h 13"/>
                <a:gd name="T34" fmla="*/ 12 w 27"/>
                <a:gd name="T35" fmla="*/ 8 h 13"/>
                <a:gd name="T36" fmla="*/ 12 w 27"/>
                <a:gd name="T37" fmla="*/ 7 h 13"/>
                <a:gd name="T38" fmla="*/ 15 w 27"/>
                <a:gd name="T39" fmla="*/ 6 h 13"/>
                <a:gd name="T40" fmla="*/ 16 w 27"/>
                <a:gd name="T41" fmla="*/ 6 h 13"/>
                <a:gd name="T42" fmla="*/ 24 w 27"/>
                <a:gd name="T43" fmla="*/ 3 h 13"/>
                <a:gd name="T44" fmla="*/ 25 w 27"/>
                <a:gd name="T45" fmla="*/ 3 h 13"/>
                <a:gd name="T46" fmla="*/ 27 w 27"/>
                <a:gd name="T47" fmla="*/ 0 h 13"/>
                <a:gd name="T48" fmla="*/ 26 w 27"/>
                <a:gd name="T49" fmla="*/ 0 h 13"/>
                <a:gd name="T50" fmla="*/ 26 w 27"/>
                <a:gd name="T51" fmla="*/ 0 h 13"/>
                <a:gd name="T52" fmla="*/ 24 w 27"/>
                <a:gd name="T53" fmla="*/ 0 h 13"/>
                <a:gd name="T54" fmla="*/ 21 w 27"/>
                <a:gd name="T55" fmla="*/ 2 h 13"/>
                <a:gd name="T56" fmla="*/ 19 w 27"/>
                <a:gd name="T57" fmla="*/ 2 h 13"/>
                <a:gd name="T58" fmla="*/ 17 w 27"/>
                <a:gd name="T59" fmla="*/ 3 h 13"/>
                <a:gd name="T60" fmla="*/ 16 w 27"/>
                <a:gd name="T61" fmla="*/ 3 h 13"/>
                <a:gd name="T62" fmla="*/ 14 w 27"/>
                <a:gd name="T63" fmla="*/ 3 h 13"/>
                <a:gd name="T64" fmla="*/ 12 w 27"/>
                <a:gd name="T65" fmla="*/ 4 h 13"/>
                <a:gd name="T66" fmla="*/ 10 w 27"/>
                <a:gd name="T67" fmla="*/ 4 h 13"/>
                <a:gd name="T68" fmla="*/ 9 w 27"/>
                <a:gd name="T69" fmla="*/ 5 h 13"/>
                <a:gd name="T70" fmla="*/ 7 w 27"/>
                <a:gd name="T71" fmla="*/ 6 h 13"/>
                <a:gd name="T72" fmla="*/ 6 w 27"/>
                <a:gd name="T73" fmla="*/ 7 h 13"/>
                <a:gd name="T74" fmla="*/ 5 w 27"/>
                <a:gd name="T75" fmla="*/ 8 h 13"/>
                <a:gd name="T76" fmla="*/ 5 w 27"/>
                <a:gd name="T77" fmla="*/ 8 h 13"/>
                <a:gd name="T78" fmla="*/ 5 w 27"/>
                <a:gd name="T79" fmla="*/ 9 h 13"/>
                <a:gd name="T80" fmla="*/ 3 w 27"/>
                <a:gd name="T81" fmla="*/ 9 h 13"/>
                <a:gd name="T82" fmla="*/ 4 w 27"/>
                <a:gd name="T83" fmla="*/ 10 h 13"/>
                <a:gd name="T84" fmla="*/ 4 w 27"/>
                <a:gd name="T85" fmla="*/ 10 h 13"/>
                <a:gd name="T86" fmla="*/ 1 w 27"/>
                <a:gd name="T87"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 h="13">
                  <a:moveTo>
                    <a:pt x="1" y="11"/>
                  </a:moveTo>
                  <a:cubicBezTo>
                    <a:pt x="1" y="12"/>
                    <a:pt x="0" y="12"/>
                    <a:pt x="0" y="12"/>
                  </a:cubicBezTo>
                  <a:cubicBezTo>
                    <a:pt x="0" y="12"/>
                    <a:pt x="1" y="12"/>
                    <a:pt x="1" y="12"/>
                  </a:cubicBezTo>
                  <a:cubicBezTo>
                    <a:pt x="2" y="12"/>
                    <a:pt x="4" y="13"/>
                    <a:pt x="4" y="13"/>
                  </a:cubicBezTo>
                  <a:cubicBezTo>
                    <a:pt x="5" y="13"/>
                    <a:pt x="6" y="13"/>
                    <a:pt x="6" y="13"/>
                  </a:cubicBezTo>
                  <a:cubicBezTo>
                    <a:pt x="7" y="12"/>
                    <a:pt x="7" y="12"/>
                    <a:pt x="7" y="12"/>
                  </a:cubicBezTo>
                  <a:cubicBezTo>
                    <a:pt x="7" y="11"/>
                    <a:pt x="7" y="11"/>
                    <a:pt x="7" y="11"/>
                  </a:cubicBezTo>
                  <a:cubicBezTo>
                    <a:pt x="7" y="11"/>
                    <a:pt x="7" y="11"/>
                    <a:pt x="7" y="11"/>
                  </a:cubicBezTo>
                  <a:cubicBezTo>
                    <a:pt x="7" y="11"/>
                    <a:pt x="7" y="11"/>
                    <a:pt x="7" y="11"/>
                  </a:cubicBezTo>
                  <a:cubicBezTo>
                    <a:pt x="7" y="11"/>
                    <a:pt x="7" y="10"/>
                    <a:pt x="7" y="10"/>
                  </a:cubicBezTo>
                  <a:cubicBezTo>
                    <a:pt x="8" y="10"/>
                    <a:pt x="8" y="10"/>
                    <a:pt x="9" y="10"/>
                  </a:cubicBezTo>
                  <a:cubicBezTo>
                    <a:pt x="9" y="10"/>
                    <a:pt x="9" y="10"/>
                    <a:pt x="9" y="10"/>
                  </a:cubicBezTo>
                  <a:cubicBezTo>
                    <a:pt x="9" y="10"/>
                    <a:pt x="9" y="9"/>
                    <a:pt x="9" y="9"/>
                  </a:cubicBezTo>
                  <a:cubicBezTo>
                    <a:pt x="9" y="9"/>
                    <a:pt x="9" y="9"/>
                    <a:pt x="9" y="9"/>
                  </a:cubicBezTo>
                  <a:cubicBezTo>
                    <a:pt x="9" y="9"/>
                    <a:pt x="9" y="9"/>
                    <a:pt x="9" y="9"/>
                  </a:cubicBezTo>
                  <a:cubicBezTo>
                    <a:pt x="9" y="9"/>
                    <a:pt x="10" y="9"/>
                    <a:pt x="10" y="9"/>
                  </a:cubicBezTo>
                  <a:cubicBezTo>
                    <a:pt x="11" y="9"/>
                    <a:pt x="12" y="8"/>
                    <a:pt x="12" y="8"/>
                  </a:cubicBezTo>
                  <a:cubicBezTo>
                    <a:pt x="12" y="8"/>
                    <a:pt x="12" y="8"/>
                    <a:pt x="12" y="8"/>
                  </a:cubicBezTo>
                  <a:cubicBezTo>
                    <a:pt x="12" y="8"/>
                    <a:pt x="12" y="8"/>
                    <a:pt x="12" y="7"/>
                  </a:cubicBezTo>
                  <a:cubicBezTo>
                    <a:pt x="12" y="7"/>
                    <a:pt x="13" y="7"/>
                    <a:pt x="15" y="6"/>
                  </a:cubicBezTo>
                  <a:cubicBezTo>
                    <a:pt x="15" y="6"/>
                    <a:pt x="15" y="6"/>
                    <a:pt x="16" y="6"/>
                  </a:cubicBezTo>
                  <a:cubicBezTo>
                    <a:pt x="19" y="5"/>
                    <a:pt x="21" y="4"/>
                    <a:pt x="24" y="3"/>
                  </a:cubicBezTo>
                  <a:cubicBezTo>
                    <a:pt x="25" y="3"/>
                    <a:pt x="25" y="3"/>
                    <a:pt x="25" y="3"/>
                  </a:cubicBezTo>
                  <a:cubicBezTo>
                    <a:pt x="27" y="2"/>
                    <a:pt x="27" y="1"/>
                    <a:pt x="27" y="0"/>
                  </a:cubicBezTo>
                  <a:cubicBezTo>
                    <a:pt x="27" y="0"/>
                    <a:pt x="27" y="0"/>
                    <a:pt x="26" y="0"/>
                  </a:cubicBezTo>
                  <a:cubicBezTo>
                    <a:pt x="26" y="0"/>
                    <a:pt x="26" y="0"/>
                    <a:pt x="26" y="0"/>
                  </a:cubicBezTo>
                  <a:cubicBezTo>
                    <a:pt x="26" y="0"/>
                    <a:pt x="25" y="0"/>
                    <a:pt x="24" y="0"/>
                  </a:cubicBezTo>
                  <a:cubicBezTo>
                    <a:pt x="23" y="0"/>
                    <a:pt x="22" y="2"/>
                    <a:pt x="21" y="2"/>
                  </a:cubicBezTo>
                  <a:cubicBezTo>
                    <a:pt x="20" y="2"/>
                    <a:pt x="19" y="2"/>
                    <a:pt x="19" y="2"/>
                  </a:cubicBezTo>
                  <a:cubicBezTo>
                    <a:pt x="18" y="2"/>
                    <a:pt x="18" y="3"/>
                    <a:pt x="17" y="3"/>
                  </a:cubicBezTo>
                  <a:cubicBezTo>
                    <a:pt x="17" y="3"/>
                    <a:pt x="16" y="3"/>
                    <a:pt x="16" y="3"/>
                  </a:cubicBezTo>
                  <a:cubicBezTo>
                    <a:pt x="15" y="3"/>
                    <a:pt x="15" y="3"/>
                    <a:pt x="14" y="3"/>
                  </a:cubicBezTo>
                  <a:cubicBezTo>
                    <a:pt x="14" y="3"/>
                    <a:pt x="13" y="3"/>
                    <a:pt x="12" y="4"/>
                  </a:cubicBezTo>
                  <a:cubicBezTo>
                    <a:pt x="12" y="4"/>
                    <a:pt x="12" y="4"/>
                    <a:pt x="10" y="4"/>
                  </a:cubicBezTo>
                  <a:cubicBezTo>
                    <a:pt x="9" y="5"/>
                    <a:pt x="9" y="5"/>
                    <a:pt x="9" y="5"/>
                  </a:cubicBezTo>
                  <a:cubicBezTo>
                    <a:pt x="8" y="6"/>
                    <a:pt x="7" y="6"/>
                    <a:pt x="7" y="6"/>
                  </a:cubicBezTo>
                  <a:cubicBezTo>
                    <a:pt x="7" y="6"/>
                    <a:pt x="6" y="6"/>
                    <a:pt x="6" y="7"/>
                  </a:cubicBezTo>
                  <a:cubicBezTo>
                    <a:pt x="5" y="7"/>
                    <a:pt x="5" y="8"/>
                    <a:pt x="5" y="8"/>
                  </a:cubicBezTo>
                  <a:cubicBezTo>
                    <a:pt x="5" y="8"/>
                    <a:pt x="5" y="8"/>
                    <a:pt x="5" y="8"/>
                  </a:cubicBezTo>
                  <a:cubicBezTo>
                    <a:pt x="5" y="8"/>
                    <a:pt x="5" y="8"/>
                    <a:pt x="5" y="9"/>
                  </a:cubicBezTo>
                  <a:cubicBezTo>
                    <a:pt x="4" y="9"/>
                    <a:pt x="3" y="9"/>
                    <a:pt x="3" y="9"/>
                  </a:cubicBezTo>
                  <a:cubicBezTo>
                    <a:pt x="3" y="9"/>
                    <a:pt x="3" y="10"/>
                    <a:pt x="4" y="10"/>
                  </a:cubicBezTo>
                  <a:cubicBezTo>
                    <a:pt x="4" y="10"/>
                    <a:pt x="4" y="10"/>
                    <a:pt x="4" y="10"/>
                  </a:cubicBezTo>
                  <a:cubicBezTo>
                    <a:pt x="4" y="10"/>
                    <a:pt x="1" y="11"/>
                    <a:pt x="1" y="11"/>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74" name="Freeform 72">
              <a:extLst>
                <a:ext uri="{FF2B5EF4-FFF2-40B4-BE49-F238E27FC236}">
                  <a16:creationId xmlns:a16="http://schemas.microsoft.com/office/drawing/2014/main" id="{FF08B923-731A-4852-AC35-153C52912F6C}"/>
                </a:ext>
              </a:extLst>
            </p:cNvPr>
            <p:cNvSpPr>
              <a:spLocks/>
            </p:cNvSpPr>
            <p:nvPr/>
          </p:nvSpPr>
          <p:spPr bwMode="auto">
            <a:xfrm>
              <a:off x="7106283" y="2628750"/>
              <a:ext cx="13120" cy="8349"/>
            </a:xfrm>
            <a:custGeom>
              <a:avLst/>
              <a:gdLst>
                <a:gd name="T0" fmla="*/ 5 w 5"/>
                <a:gd name="T1" fmla="*/ 0 h 3"/>
                <a:gd name="T2" fmla="*/ 4 w 5"/>
                <a:gd name="T3" fmla="*/ 0 h 3"/>
                <a:gd name="T4" fmla="*/ 4 w 5"/>
                <a:gd name="T5" fmla="*/ 1 h 3"/>
                <a:gd name="T6" fmla="*/ 3 w 5"/>
                <a:gd name="T7" fmla="*/ 1 h 3"/>
                <a:gd name="T8" fmla="*/ 2 w 5"/>
                <a:gd name="T9" fmla="*/ 2 h 3"/>
                <a:gd name="T10" fmla="*/ 1 w 5"/>
                <a:gd name="T11" fmla="*/ 2 h 3"/>
                <a:gd name="T12" fmla="*/ 1 w 5"/>
                <a:gd name="T13" fmla="*/ 3 h 3"/>
                <a:gd name="T14" fmla="*/ 1 w 5"/>
                <a:gd name="T15" fmla="*/ 3 h 3"/>
                <a:gd name="T16" fmla="*/ 2 w 5"/>
                <a:gd name="T17" fmla="*/ 2 h 3"/>
                <a:gd name="T18" fmla="*/ 4 w 5"/>
                <a:gd name="T19" fmla="*/ 2 h 3"/>
                <a:gd name="T20" fmla="*/ 5 w 5"/>
                <a:gd name="T21" fmla="*/ 1 h 3"/>
                <a:gd name="T22" fmla="*/ 5 w 5"/>
                <a:gd name="T23"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 h="3">
                  <a:moveTo>
                    <a:pt x="5" y="0"/>
                  </a:moveTo>
                  <a:cubicBezTo>
                    <a:pt x="5" y="0"/>
                    <a:pt x="5" y="0"/>
                    <a:pt x="4" y="0"/>
                  </a:cubicBezTo>
                  <a:cubicBezTo>
                    <a:pt x="4" y="0"/>
                    <a:pt x="4" y="1"/>
                    <a:pt x="4" y="1"/>
                  </a:cubicBezTo>
                  <a:cubicBezTo>
                    <a:pt x="4" y="1"/>
                    <a:pt x="3" y="1"/>
                    <a:pt x="3" y="1"/>
                  </a:cubicBezTo>
                  <a:cubicBezTo>
                    <a:pt x="3" y="1"/>
                    <a:pt x="2" y="2"/>
                    <a:pt x="2" y="2"/>
                  </a:cubicBezTo>
                  <a:cubicBezTo>
                    <a:pt x="2" y="2"/>
                    <a:pt x="1" y="2"/>
                    <a:pt x="1" y="2"/>
                  </a:cubicBezTo>
                  <a:cubicBezTo>
                    <a:pt x="1" y="2"/>
                    <a:pt x="0" y="3"/>
                    <a:pt x="1" y="3"/>
                  </a:cubicBezTo>
                  <a:cubicBezTo>
                    <a:pt x="1" y="3"/>
                    <a:pt x="1" y="3"/>
                    <a:pt x="1" y="3"/>
                  </a:cubicBezTo>
                  <a:cubicBezTo>
                    <a:pt x="1" y="3"/>
                    <a:pt x="2" y="2"/>
                    <a:pt x="2" y="2"/>
                  </a:cubicBezTo>
                  <a:cubicBezTo>
                    <a:pt x="3" y="2"/>
                    <a:pt x="4" y="2"/>
                    <a:pt x="4" y="2"/>
                  </a:cubicBezTo>
                  <a:cubicBezTo>
                    <a:pt x="4" y="2"/>
                    <a:pt x="5" y="1"/>
                    <a:pt x="5" y="1"/>
                  </a:cubicBezTo>
                  <a:cubicBezTo>
                    <a:pt x="4" y="1"/>
                    <a:pt x="5" y="0"/>
                    <a:pt x="5" y="0"/>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75" name="Freeform 73">
              <a:extLst>
                <a:ext uri="{FF2B5EF4-FFF2-40B4-BE49-F238E27FC236}">
                  <a16:creationId xmlns:a16="http://schemas.microsoft.com/office/drawing/2014/main" id="{EEE50A02-D90A-4D52-96ED-39609D3CB5E7}"/>
                </a:ext>
              </a:extLst>
            </p:cNvPr>
            <p:cNvSpPr>
              <a:spLocks/>
            </p:cNvSpPr>
            <p:nvPr/>
          </p:nvSpPr>
          <p:spPr bwMode="auto">
            <a:xfrm>
              <a:off x="7035912" y="2641869"/>
              <a:ext cx="39360" cy="42938"/>
            </a:xfrm>
            <a:custGeom>
              <a:avLst/>
              <a:gdLst>
                <a:gd name="T0" fmla="*/ 10 w 14"/>
                <a:gd name="T1" fmla="*/ 5 h 15"/>
                <a:gd name="T2" fmla="*/ 10 w 14"/>
                <a:gd name="T3" fmla="*/ 4 h 15"/>
                <a:gd name="T4" fmla="*/ 9 w 14"/>
                <a:gd name="T5" fmla="*/ 3 h 15"/>
                <a:gd name="T6" fmla="*/ 8 w 14"/>
                <a:gd name="T7" fmla="*/ 3 h 15"/>
                <a:gd name="T8" fmla="*/ 7 w 14"/>
                <a:gd name="T9" fmla="*/ 1 h 15"/>
                <a:gd name="T10" fmla="*/ 5 w 14"/>
                <a:gd name="T11" fmla="*/ 0 h 15"/>
                <a:gd name="T12" fmla="*/ 3 w 14"/>
                <a:gd name="T13" fmla="*/ 1 h 15"/>
                <a:gd name="T14" fmla="*/ 3 w 14"/>
                <a:gd name="T15" fmla="*/ 3 h 15"/>
                <a:gd name="T16" fmla="*/ 3 w 14"/>
                <a:gd name="T17" fmla="*/ 3 h 15"/>
                <a:gd name="T18" fmla="*/ 4 w 14"/>
                <a:gd name="T19" fmla="*/ 3 h 15"/>
                <a:gd name="T20" fmla="*/ 4 w 14"/>
                <a:gd name="T21" fmla="*/ 4 h 15"/>
                <a:gd name="T22" fmla="*/ 5 w 14"/>
                <a:gd name="T23" fmla="*/ 5 h 15"/>
                <a:gd name="T24" fmla="*/ 5 w 14"/>
                <a:gd name="T25" fmla="*/ 4 h 15"/>
                <a:gd name="T26" fmla="*/ 5 w 14"/>
                <a:gd name="T27" fmla="*/ 5 h 15"/>
                <a:gd name="T28" fmla="*/ 5 w 14"/>
                <a:gd name="T29" fmla="*/ 7 h 15"/>
                <a:gd name="T30" fmla="*/ 4 w 14"/>
                <a:gd name="T31" fmla="*/ 7 h 15"/>
                <a:gd name="T32" fmla="*/ 2 w 14"/>
                <a:gd name="T33" fmla="*/ 8 h 15"/>
                <a:gd name="T34" fmla="*/ 2 w 14"/>
                <a:gd name="T35" fmla="*/ 8 h 15"/>
                <a:gd name="T36" fmla="*/ 3 w 14"/>
                <a:gd name="T37" fmla="*/ 8 h 15"/>
                <a:gd name="T38" fmla="*/ 3 w 14"/>
                <a:gd name="T39" fmla="*/ 8 h 15"/>
                <a:gd name="T40" fmla="*/ 2 w 14"/>
                <a:gd name="T41" fmla="*/ 9 h 15"/>
                <a:gd name="T42" fmla="*/ 1 w 14"/>
                <a:gd name="T43" fmla="*/ 10 h 15"/>
                <a:gd name="T44" fmla="*/ 1 w 14"/>
                <a:gd name="T45" fmla="*/ 10 h 15"/>
                <a:gd name="T46" fmla="*/ 2 w 14"/>
                <a:gd name="T47" fmla="*/ 11 h 15"/>
                <a:gd name="T48" fmla="*/ 3 w 14"/>
                <a:gd name="T49" fmla="*/ 11 h 15"/>
                <a:gd name="T50" fmla="*/ 4 w 14"/>
                <a:gd name="T51" fmla="*/ 11 h 15"/>
                <a:gd name="T52" fmla="*/ 4 w 14"/>
                <a:gd name="T53" fmla="*/ 11 h 15"/>
                <a:gd name="T54" fmla="*/ 5 w 14"/>
                <a:gd name="T55" fmla="*/ 11 h 15"/>
                <a:gd name="T56" fmla="*/ 5 w 14"/>
                <a:gd name="T57" fmla="*/ 11 h 15"/>
                <a:gd name="T58" fmla="*/ 4 w 14"/>
                <a:gd name="T59" fmla="*/ 12 h 15"/>
                <a:gd name="T60" fmla="*/ 3 w 14"/>
                <a:gd name="T61" fmla="*/ 12 h 15"/>
                <a:gd name="T62" fmla="*/ 2 w 14"/>
                <a:gd name="T63" fmla="*/ 13 h 15"/>
                <a:gd name="T64" fmla="*/ 0 w 14"/>
                <a:gd name="T65" fmla="*/ 14 h 15"/>
                <a:gd name="T66" fmla="*/ 0 w 14"/>
                <a:gd name="T67" fmla="*/ 14 h 15"/>
                <a:gd name="T68" fmla="*/ 1 w 14"/>
                <a:gd name="T69" fmla="*/ 15 h 15"/>
                <a:gd name="T70" fmla="*/ 1 w 14"/>
                <a:gd name="T71" fmla="*/ 14 h 15"/>
                <a:gd name="T72" fmla="*/ 3 w 14"/>
                <a:gd name="T73" fmla="*/ 14 h 15"/>
                <a:gd name="T74" fmla="*/ 4 w 14"/>
                <a:gd name="T75" fmla="*/ 14 h 15"/>
                <a:gd name="T76" fmla="*/ 5 w 14"/>
                <a:gd name="T77" fmla="*/ 13 h 15"/>
                <a:gd name="T78" fmla="*/ 7 w 14"/>
                <a:gd name="T79" fmla="*/ 13 h 15"/>
                <a:gd name="T80" fmla="*/ 8 w 14"/>
                <a:gd name="T81" fmla="*/ 13 h 15"/>
                <a:gd name="T82" fmla="*/ 8 w 14"/>
                <a:gd name="T83" fmla="*/ 13 h 15"/>
                <a:gd name="T84" fmla="*/ 9 w 14"/>
                <a:gd name="T85" fmla="*/ 13 h 15"/>
                <a:gd name="T86" fmla="*/ 9 w 14"/>
                <a:gd name="T87" fmla="*/ 13 h 15"/>
                <a:gd name="T88" fmla="*/ 10 w 14"/>
                <a:gd name="T89" fmla="*/ 13 h 15"/>
                <a:gd name="T90" fmla="*/ 11 w 14"/>
                <a:gd name="T91" fmla="*/ 13 h 15"/>
                <a:gd name="T92" fmla="*/ 12 w 14"/>
                <a:gd name="T93" fmla="*/ 12 h 15"/>
                <a:gd name="T94" fmla="*/ 13 w 14"/>
                <a:gd name="T95" fmla="*/ 12 h 15"/>
                <a:gd name="T96" fmla="*/ 13 w 14"/>
                <a:gd name="T97" fmla="*/ 11 h 15"/>
                <a:gd name="T98" fmla="*/ 12 w 14"/>
                <a:gd name="T99" fmla="*/ 11 h 15"/>
                <a:gd name="T100" fmla="*/ 11 w 14"/>
                <a:gd name="T101" fmla="*/ 11 h 15"/>
                <a:gd name="T102" fmla="*/ 12 w 14"/>
                <a:gd name="T103" fmla="*/ 10 h 15"/>
                <a:gd name="T104" fmla="*/ 14 w 14"/>
                <a:gd name="T105" fmla="*/ 9 h 15"/>
                <a:gd name="T106" fmla="*/ 13 w 14"/>
                <a:gd name="T107" fmla="*/ 8 h 15"/>
                <a:gd name="T108" fmla="*/ 11 w 14"/>
                <a:gd name="T109" fmla="*/ 8 h 15"/>
                <a:gd name="T110" fmla="*/ 11 w 14"/>
                <a:gd name="T111" fmla="*/ 7 h 15"/>
                <a:gd name="T112" fmla="*/ 10 w 14"/>
                <a:gd name="T113" fmla="*/ 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 h="15">
                  <a:moveTo>
                    <a:pt x="10" y="5"/>
                  </a:moveTo>
                  <a:cubicBezTo>
                    <a:pt x="10" y="5"/>
                    <a:pt x="10" y="4"/>
                    <a:pt x="10" y="4"/>
                  </a:cubicBezTo>
                  <a:cubicBezTo>
                    <a:pt x="9" y="4"/>
                    <a:pt x="9" y="3"/>
                    <a:pt x="9" y="3"/>
                  </a:cubicBezTo>
                  <a:cubicBezTo>
                    <a:pt x="8" y="3"/>
                    <a:pt x="8" y="3"/>
                    <a:pt x="8" y="3"/>
                  </a:cubicBezTo>
                  <a:cubicBezTo>
                    <a:pt x="8" y="2"/>
                    <a:pt x="7" y="1"/>
                    <a:pt x="7" y="1"/>
                  </a:cubicBezTo>
                  <a:cubicBezTo>
                    <a:pt x="6" y="0"/>
                    <a:pt x="5" y="0"/>
                    <a:pt x="5" y="0"/>
                  </a:cubicBezTo>
                  <a:cubicBezTo>
                    <a:pt x="5" y="0"/>
                    <a:pt x="4" y="0"/>
                    <a:pt x="3" y="1"/>
                  </a:cubicBezTo>
                  <a:cubicBezTo>
                    <a:pt x="3" y="1"/>
                    <a:pt x="3" y="3"/>
                    <a:pt x="3" y="3"/>
                  </a:cubicBezTo>
                  <a:cubicBezTo>
                    <a:pt x="3" y="3"/>
                    <a:pt x="3" y="3"/>
                    <a:pt x="3" y="3"/>
                  </a:cubicBezTo>
                  <a:cubicBezTo>
                    <a:pt x="4" y="3"/>
                    <a:pt x="5" y="3"/>
                    <a:pt x="4" y="3"/>
                  </a:cubicBezTo>
                  <a:cubicBezTo>
                    <a:pt x="4" y="3"/>
                    <a:pt x="4" y="4"/>
                    <a:pt x="4" y="4"/>
                  </a:cubicBezTo>
                  <a:cubicBezTo>
                    <a:pt x="4" y="4"/>
                    <a:pt x="5" y="5"/>
                    <a:pt x="5" y="5"/>
                  </a:cubicBezTo>
                  <a:cubicBezTo>
                    <a:pt x="5" y="4"/>
                    <a:pt x="5" y="4"/>
                    <a:pt x="5" y="4"/>
                  </a:cubicBezTo>
                  <a:cubicBezTo>
                    <a:pt x="5" y="4"/>
                    <a:pt x="5" y="5"/>
                    <a:pt x="5" y="5"/>
                  </a:cubicBezTo>
                  <a:cubicBezTo>
                    <a:pt x="5" y="6"/>
                    <a:pt x="5" y="7"/>
                    <a:pt x="5" y="7"/>
                  </a:cubicBezTo>
                  <a:cubicBezTo>
                    <a:pt x="5" y="7"/>
                    <a:pt x="5" y="7"/>
                    <a:pt x="4" y="7"/>
                  </a:cubicBezTo>
                  <a:cubicBezTo>
                    <a:pt x="3" y="7"/>
                    <a:pt x="2" y="8"/>
                    <a:pt x="2" y="8"/>
                  </a:cubicBezTo>
                  <a:cubicBezTo>
                    <a:pt x="2" y="8"/>
                    <a:pt x="2" y="8"/>
                    <a:pt x="2" y="8"/>
                  </a:cubicBezTo>
                  <a:cubicBezTo>
                    <a:pt x="3" y="8"/>
                    <a:pt x="3" y="8"/>
                    <a:pt x="3" y="8"/>
                  </a:cubicBezTo>
                  <a:cubicBezTo>
                    <a:pt x="3" y="8"/>
                    <a:pt x="3" y="8"/>
                    <a:pt x="3" y="8"/>
                  </a:cubicBezTo>
                  <a:cubicBezTo>
                    <a:pt x="3" y="8"/>
                    <a:pt x="3" y="9"/>
                    <a:pt x="2" y="9"/>
                  </a:cubicBezTo>
                  <a:cubicBezTo>
                    <a:pt x="2" y="9"/>
                    <a:pt x="1" y="10"/>
                    <a:pt x="1" y="10"/>
                  </a:cubicBezTo>
                  <a:cubicBezTo>
                    <a:pt x="1" y="10"/>
                    <a:pt x="1" y="10"/>
                    <a:pt x="1" y="10"/>
                  </a:cubicBezTo>
                  <a:cubicBezTo>
                    <a:pt x="1" y="10"/>
                    <a:pt x="2" y="11"/>
                    <a:pt x="2" y="11"/>
                  </a:cubicBezTo>
                  <a:cubicBezTo>
                    <a:pt x="2" y="11"/>
                    <a:pt x="3" y="11"/>
                    <a:pt x="3" y="11"/>
                  </a:cubicBezTo>
                  <a:cubicBezTo>
                    <a:pt x="4" y="11"/>
                    <a:pt x="4" y="11"/>
                    <a:pt x="4" y="11"/>
                  </a:cubicBezTo>
                  <a:cubicBezTo>
                    <a:pt x="4" y="11"/>
                    <a:pt x="4" y="11"/>
                    <a:pt x="4" y="11"/>
                  </a:cubicBezTo>
                  <a:cubicBezTo>
                    <a:pt x="4" y="11"/>
                    <a:pt x="5" y="11"/>
                    <a:pt x="5" y="11"/>
                  </a:cubicBezTo>
                  <a:cubicBezTo>
                    <a:pt x="5" y="11"/>
                    <a:pt x="5" y="11"/>
                    <a:pt x="5" y="11"/>
                  </a:cubicBezTo>
                  <a:cubicBezTo>
                    <a:pt x="5" y="11"/>
                    <a:pt x="5" y="12"/>
                    <a:pt x="4" y="12"/>
                  </a:cubicBezTo>
                  <a:cubicBezTo>
                    <a:pt x="4" y="12"/>
                    <a:pt x="3" y="12"/>
                    <a:pt x="3" y="12"/>
                  </a:cubicBezTo>
                  <a:cubicBezTo>
                    <a:pt x="3" y="12"/>
                    <a:pt x="2" y="13"/>
                    <a:pt x="2" y="13"/>
                  </a:cubicBezTo>
                  <a:cubicBezTo>
                    <a:pt x="1" y="14"/>
                    <a:pt x="0" y="14"/>
                    <a:pt x="0" y="14"/>
                  </a:cubicBezTo>
                  <a:cubicBezTo>
                    <a:pt x="0" y="14"/>
                    <a:pt x="0" y="14"/>
                    <a:pt x="0" y="14"/>
                  </a:cubicBezTo>
                  <a:cubicBezTo>
                    <a:pt x="0" y="14"/>
                    <a:pt x="1" y="14"/>
                    <a:pt x="1" y="15"/>
                  </a:cubicBezTo>
                  <a:cubicBezTo>
                    <a:pt x="1" y="15"/>
                    <a:pt x="1" y="15"/>
                    <a:pt x="1" y="14"/>
                  </a:cubicBezTo>
                  <a:cubicBezTo>
                    <a:pt x="2" y="14"/>
                    <a:pt x="2" y="14"/>
                    <a:pt x="3" y="14"/>
                  </a:cubicBezTo>
                  <a:cubicBezTo>
                    <a:pt x="3" y="14"/>
                    <a:pt x="3" y="14"/>
                    <a:pt x="4" y="14"/>
                  </a:cubicBezTo>
                  <a:cubicBezTo>
                    <a:pt x="4" y="14"/>
                    <a:pt x="5" y="13"/>
                    <a:pt x="5" y="13"/>
                  </a:cubicBezTo>
                  <a:cubicBezTo>
                    <a:pt x="5" y="13"/>
                    <a:pt x="7" y="13"/>
                    <a:pt x="7" y="13"/>
                  </a:cubicBezTo>
                  <a:cubicBezTo>
                    <a:pt x="7" y="13"/>
                    <a:pt x="7" y="13"/>
                    <a:pt x="8" y="13"/>
                  </a:cubicBezTo>
                  <a:cubicBezTo>
                    <a:pt x="8" y="13"/>
                    <a:pt x="8" y="13"/>
                    <a:pt x="8" y="13"/>
                  </a:cubicBezTo>
                  <a:cubicBezTo>
                    <a:pt x="9" y="13"/>
                    <a:pt x="9" y="13"/>
                    <a:pt x="9" y="13"/>
                  </a:cubicBezTo>
                  <a:cubicBezTo>
                    <a:pt x="9" y="13"/>
                    <a:pt x="9" y="13"/>
                    <a:pt x="9" y="13"/>
                  </a:cubicBezTo>
                  <a:cubicBezTo>
                    <a:pt x="9" y="13"/>
                    <a:pt x="10" y="13"/>
                    <a:pt x="10" y="13"/>
                  </a:cubicBezTo>
                  <a:cubicBezTo>
                    <a:pt x="10" y="13"/>
                    <a:pt x="11" y="13"/>
                    <a:pt x="11" y="13"/>
                  </a:cubicBezTo>
                  <a:cubicBezTo>
                    <a:pt x="11" y="12"/>
                    <a:pt x="12" y="12"/>
                    <a:pt x="12" y="12"/>
                  </a:cubicBezTo>
                  <a:cubicBezTo>
                    <a:pt x="13" y="12"/>
                    <a:pt x="13" y="12"/>
                    <a:pt x="13" y="12"/>
                  </a:cubicBezTo>
                  <a:cubicBezTo>
                    <a:pt x="13" y="12"/>
                    <a:pt x="13" y="11"/>
                    <a:pt x="13" y="11"/>
                  </a:cubicBezTo>
                  <a:cubicBezTo>
                    <a:pt x="13" y="11"/>
                    <a:pt x="13" y="11"/>
                    <a:pt x="12" y="11"/>
                  </a:cubicBezTo>
                  <a:cubicBezTo>
                    <a:pt x="12" y="11"/>
                    <a:pt x="11" y="11"/>
                    <a:pt x="11" y="11"/>
                  </a:cubicBezTo>
                  <a:cubicBezTo>
                    <a:pt x="11" y="11"/>
                    <a:pt x="12" y="11"/>
                    <a:pt x="12" y="10"/>
                  </a:cubicBezTo>
                  <a:cubicBezTo>
                    <a:pt x="13" y="10"/>
                    <a:pt x="14" y="9"/>
                    <a:pt x="14" y="9"/>
                  </a:cubicBezTo>
                  <a:cubicBezTo>
                    <a:pt x="14" y="9"/>
                    <a:pt x="13" y="8"/>
                    <a:pt x="13" y="8"/>
                  </a:cubicBezTo>
                  <a:cubicBezTo>
                    <a:pt x="12" y="7"/>
                    <a:pt x="11" y="8"/>
                    <a:pt x="11" y="8"/>
                  </a:cubicBezTo>
                  <a:cubicBezTo>
                    <a:pt x="11" y="8"/>
                    <a:pt x="11" y="8"/>
                    <a:pt x="11" y="7"/>
                  </a:cubicBezTo>
                  <a:cubicBezTo>
                    <a:pt x="11" y="7"/>
                    <a:pt x="10" y="6"/>
                    <a:pt x="10" y="5"/>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76" name="Freeform 75">
              <a:extLst>
                <a:ext uri="{FF2B5EF4-FFF2-40B4-BE49-F238E27FC236}">
                  <a16:creationId xmlns:a16="http://schemas.microsoft.com/office/drawing/2014/main" id="{9FAB9AE4-4A16-4C35-898B-CF1D34396DE8}"/>
                </a:ext>
              </a:extLst>
            </p:cNvPr>
            <p:cNvSpPr>
              <a:spLocks/>
            </p:cNvSpPr>
            <p:nvPr/>
          </p:nvSpPr>
          <p:spPr bwMode="auto">
            <a:xfrm>
              <a:off x="7049032" y="2631135"/>
              <a:ext cx="5964" cy="10735"/>
            </a:xfrm>
            <a:custGeom>
              <a:avLst/>
              <a:gdLst>
                <a:gd name="T0" fmla="*/ 0 w 2"/>
                <a:gd name="T1" fmla="*/ 4 h 4"/>
                <a:gd name="T2" fmla="*/ 1 w 2"/>
                <a:gd name="T3" fmla="*/ 3 h 4"/>
                <a:gd name="T4" fmla="*/ 0 w 2"/>
                <a:gd name="T5" fmla="*/ 3 h 4"/>
                <a:gd name="T6" fmla="*/ 0 w 2"/>
                <a:gd name="T7" fmla="*/ 3 h 4"/>
                <a:gd name="T8" fmla="*/ 1 w 2"/>
                <a:gd name="T9" fmla="*/ 2 h 4"/>
                <a:gd name="T10" fmla="*/ 2 w 2"/>
                <a:gd name="T11" fmla="*/ 0 h 4"/>
                <a:gd name="T12" fmla="*/ 2 w 2"/>
                <a:gd name="T13" fmla="*/ 0 h 4"/>
                <a:gd name="T14" fmla="*/ 0 w 2"/>
                <a:gd name="T15" fmla="*/ 1 h 4"/>
                <a:gd name="T16" fmla="*/ 0 w 2"/>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4">
                  <a:moveTo>
                    <a:pt x="0" y="4"/>
                  </a:moveTo>
                  <a:cubicBezTo>
                    <a:pt x="0" y="4"/>
                    <a:pt x="0" y="3"/>
                    <a:pt x="1" y="3"/>
                  </a:cubicBezTo>
                  <a:cubicBezTo>
                    <a:pt x="1" y="3"/>
                    <a:pt x="0" y="3"/>
                    <a:pt x="0" y="3"/>
                  </a:cubicBezTo>
                  <a:cubicBezTo>
                    <a:pt x="0" y="3"/>
                    <a:pt x="0" y="3"/>
                    <a:pt x="0" y="3"/>
                  </a:cubicBezTo>
                  <a:cubicBezTo>
                    <a:pt x="0" y="3"/>
                    <a:pt x="0" y="3"/>
                    <a:pt x="1" y="2"/>
                  </a:cubicBezTo>
                  <a:cubicBezTo>
                    <a:pt x="1" y="2"/>
                    <a:pt x="2" y="0"/>
                    <a:pt x="2" y="0"/>
                  </a:cubicBezTo>
                  <a:cubicBezTo>
                    <a:pt x="2" y="0"/>
                    <a:pt x="2" y="0"/>
                    <a:pt x="2" y="0"/>
                  </a:cubicBezTo>
                  <a:cubicBezTo>
                    <a:pt x="1" y="0"/>
                    <a:pt x="1" y="0"/>
                    <a:pt x="0" y="1"/>
                  </a:cubicBezTo>
                  <a:cubicBezTo>
                    <a:pt x="0" y="2"/>
                    <a:pt x="0" y="4"/>
                    <a:pt x="0" y="4"/>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77" name="Freeform 76">
              <a:extLst>
                <a:ext uri="{FF2B5EF4-FFF2-40B4-BE49-F238E27FC236}">
                  <a16:creationId xmlns:a16="http://schemas.microsoft.com/office/drawing/2014/main" id="{5E78ABCE-CA36-4354-92C0-683F569B9CDD}"/>
                </a:ext>
              </a:extLst>
            </p:cNvPr>
            <p:cNvSpPr>
              <a:spLocks/>
            </p:cNvSpPr>
            <p:nvPr/>
          </p:nvSpPr>
          <p:spPr bwMode="auto">
            <a:xfrm>
              <a:off x="7108668" y="2730130"/>
              <a:ext cx="5964" cy="8349"/>
            </a:xfrm>
            <a:custGeom>
              <a:avLst/>
              <a:gdLst>
                <a:gd name="T0" fmla="*/ 0 w 2"/>
                <a:gd name="T1" fmla="*/ 2 h 3"/>
                <a:gd name="T2" fmla="*/ 0 w 2"/>
                <a:gd name="T3" fmla="*/ 2 h 3"/>
                <a:gd name="T4" fmla="*/ 0 w 2"/>
                <a:gd name="T5" fmla="*/ 2 h 3"/>
                <a:gd name="T6" fmla="*/ 0 w 2"/>
                <a:gd name="T7" fmla="*/ 2 h 3"/>
                <a:gd name="T8" fmla="*/ 0 w 2"/>
                <a:gd name="T9" fmla="*/ 2 h 3"/>
                <a:gd name="T10" fmla="*/ 0 w 2"/>
                <a:gd name="T11" fmla="*/ 2 h 3"/>
                <a:gd name="T12" fmla="*/ 0 w 2"/>
                <a:gd name="T13" fmla="*/ 2 h 3"/>
                <a:gd name="T14" fmla="*/ 0 w 2"/>
                <a:gd name="T15" fmla="*/ 3 h 3"/>
                <a:gd name="T16" fmla="*/ 0 w 2"/>
                <a:gd name="T17" fmla="*/ 3 h 3"/>
                <a:gd name="T18" fmla="*/ 1 w 2"/>
                <a:gd name="T19" fmla="*/ 3 h 3"/>
                <a:gd name="T20" fmla="*/ 1 w 2"/>
                <a:gd name="T21" fmla="*/ 3 h 3"/>
                <a:gd name="T22" fmla="*/ 1 w 2"/>
                <a:gd name="T23" fmla="*/ 3 h 3"/>
                <a:gd name="T24" fmla="*/ 1 w 2"/>
                <a:gd name="T25" fmla="*/ 2 h 3"/>
                <a:gd name="T26" fmla="*/ 2 w 2"/>
                <a:gd name="T27" fmla="*/ 0 h 3"/>
                <a:gd name="T28" fmla="*/ 1 w 2"/>
                <a:gd name="T29" fmla="*/ 0 h 3"/>
                <a:gd name="T30" fmla="*/ 1 w 2"/>
                <a:gd name="T31" fmla="*/ 0 h 3"/>
                <a:gd name="T32" fmla="*/ 1 w 2"/>
                <a:gd name="T33" fmla="*/ 0 h 3"/>
                <a:gd name="T34" fmla="*/ 0 w 2"/>
                <a:gd name="T35" fmla="*/ 1 h 3"/>
                <a:gd name="T36" fmla="*/ 0 w 2"/>
                <a:gd name="T37" fmla="*/ 1 h 3"/>
                <a:gd name="T38" fmla="*/ 0 w 2"/>
                <a:gd name="T39" fmla="*/ 2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 h="3">
                  <a:moveTo>
                    <a:pt x="0" y="2"/>
                  </a:move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1" y="2"/>
                    <a:pt x="0" y="3"/>
                  </a:cubicBezTo>
                  <a:cubicBezTo>
                    <a:pt x="0" y="3"/>
                    <a:pt x="0" y="3"/>
                    <a:pt x="0" y="3"/>
                  </a:cubicBezTo>
                  <a:cubicBezTo>
                    <a:pt x="0" y="3"/>
                    <a:pt x="1" y="3"/>
                    <a:pt x="1" y="3"/>
                  </a:cubicBezTo>
                  <a:cubicBezTo>
                    <a:pt x="1" y="3"/>
                    <a:pt x="1" y="3"/>
                    <a:pt x="1" y="3"/>
                  </a:cubicBezTo>
                  <a:cubicBezTo>
                    <a:pt x="1" y="3"/>
                    <a:pt x="1" y="3"/>
                    <a:pt x="1" y="3"/>
                  </a:cubicBezTo>
                  <a:cubicBezTo>
                    <a:pt x="1" y="3"/>
                    <a:pt x="1" y="3"/>
                    <a:pt x="1" y="2"/>
                  </a:cubicBezTo>
                  <a:cubicBezTo>
                    <a:pt x="2" y="1"/>
                    <a:pt x="2" y="0"/>
                    <a:pt x="2" y="0"/>
                  </a:cubicBezTo>
                  <a:cubicBezTo>
                    <a:pt x="2" y="0"/>
                    <a:pt x="1" y="0"/>
                    <a:pt x="1" y="0"/>
                  </a:cubicBezTo>
                  <a:cubicBezTo>
                    <a:pt x="1" y="0"/>
                    <a:pt x="1" y="0"/>
                    <a:pt x="1" y="0"/>
                  </a:cubicBezTo>
                  <a:cubicBezTo>
                    <a:pt x="1" y="0"/>
                    <a:pt x="1" y="0"/>
                    <a:pt x="1" y="0"/>
                  </a:cubicBezTo>
                  <a:cubicBezTo>
                    <a:pt x="0" y="1"/>
                    <a:pt x="0" y="1"/>
                    <a:pt x="0" y="1"/>
                  </a:cubicBezTo>
                  <a:cubicBezTo>
                    <a:pt x="0" y="1"/>
                    <a:pt x="0" y="1"/>
                    <a:pt x="0" y="1"/>
                  </a:cubicBezTo>
                  <a:cubicBezTo>
                    <a:pt x="0" y="1"/>
                    <a:pt x="0" y="2"/>
                    <a:pt x="0" y="2"/>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78" name="Freeform 77">
              <a:extLst>
                <a:ext uri="{FF2B5EF4-FFF2-40B4-BE49-F238E27FC236}">
                  <a16:creationId xmlns:a16="http://schemas.microsoft.com/office/drawing/2014/main" id="{8AEE65FD-CDC8-4D20-A45C-C031FEFF5FD4}"/>
                </a:ext>
              </a:extLst>
            </p:cNvPr>
            <p:cNvSpPr>
              <a:spLocks/>
            </p:cNvSpPr>
            <p:nvPr/>
          </p:nvSpPr>
          <p:spPr bwMode="auto">
            <a:xfrm>
              <a:off x="7106283" y="2740865"/>
              <a:ext cx="8349" cy="11927"/>
            </a:xfrm>
            <a:custGeom>
              <a:avLst/>
              <a:gdLst>
                <a:gd name="T0" fmla="*/ 3 w 3"/>
                <a:gd name="T1" fmla="*/ 0 h 4"/>
                <a:gd name="T2" fmla="*/ 2 w 3"/>
                <a:gd name="T3" fmla="*/ 0 h 4"/>
                <a:gd name="T4" fmla="*/ 0 w 3"/>
                <a:gd name="T5" fmla="*/ 0 h 4"/>
                <a:gd name="T6" fmla="*/ 1 w 3"/>
                <a:gd name="T7" fmla="*/ 1 h 4"/>
                <a:gd name="T8" fmla="*/ 1 w 3"/>
                <a:gd name="T9" fmla="*/ 3 h 4"/>
                <a:gd name="T10" fmla="*/ 2 w 3"/>
                <a:gd name="T11" fmla="*/ 4 h 4"/>
                <a:gd name="T12" fmla="*/ 2 w 3"/>
                <a:gd name="T13" fmla="*/ 4 h 4"/>
                <a:gd name="T14" fmla="*/ 3 w 3"/>
                <a:gd name="T15" fmla="*/ 3 h 4"/>
                <a:gd name="T16" fmla="*/ 3 w 3"/>
                <a:gd name="T17" fmla="*/ 2 h 4"/>
                <a:gd name="T18" fmla="*/ 3 w 3"/>
                <a:gd name="T19" fmla="*/ 2 h 4"/>
                <a:gd name="T20" fmla="*/ 3 w 3"/>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 h="4">
                  <a:moveTo>
                    <a:pt x="3" y="0"/>
                  </a:moveTo>
                  <a:cubicBezTo>
                    <a:pt x="3" y="0"/>
                    <a:pt x="2" y="0"/>
                    <a:pt x="2" y="0"/>
                  </a:cubicBezTo>
                  <a:cubicBezTo>
                    <a:pt x="2" y="0"/>
                    <a:pt x="0" y="0"/>
                    <a:pt x="0" y="0"/>
                  </a:cubicBezTo>
                  <a:cubicBezTo>
                    <a:pt x="0" y="0"/>
                    <a:pt x="0" y="0"/>
                    <a:pt x="1" y="1"/>
                  </a:cubicBezTo>
                  <a:cubicBezTo>
                    <a:pt x="1" y="1"/>
                    <a:pt x="1" y="2"/>
                    <a:pt x="1" y="3"/>
                  </a:cubicBezTo>
                  <a:cubicBezTo>
                    <a:pt x="0" y="3"/>
                    <a:pt x="2" y="4"/>
                    <a:pt x="2" y="4"/>
                  </a:cubicBezTo>
                  <a:cubicBezTo>
                    <a:pt x="2" y="4"/>
                    <a:pt x="2" y="4"/>
                    <a:pt x="2" y="4"/>
                  </a:cubicBezTo>
                  <a:cubicBezTo>
                    <a:pt x="2" y="4"/>
                    <a:pt x="3" y="4"/>
                    <a:pt x="3" y="3"/>
                  </a:cubicBezTo>
                  <a:cubicBezTo>
                    <a:pt x="3" y="3"/>
                    <a:pt x="3" y="3"/>
                    <a:pt x="3" y="2"/>
                  </a:cubicBezTo>
                  <a:cubicBezTo>
                    <a:pt x="3" y="2"/>
                    <a:pt x="3" y="2"/>
                    <a:pt x="3" y="2"/>
                  </a:cubicBezTo>
                  <a:cubicBezTo>
                    <a:pt x="3" y="1"/>
                    <a:pt x="3" y="0"/>
                    <a:pt x="3" y="0"/>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79" name="Freeform 78">
              <a:extLst>
                <a:ext uri="{FF2B5EF4-FFF2-40B4-BE49-F238E27FC236}">
                  <a16:creationId xmlns:a16="http://schemas.microsoft.com/office/drawing/2014/main" id="{D19BB3CD-BB79-404D-ACDD-7857627056BA}"/>
                </a:ext>
              </a:extLst>
            </p:cNvPr>
            <p:cNvSpPr>
              <a:spLocks/>
            </p:cNvSpPr>
            <p:nvPr/>
          </p:nvSpPr>
          <p:spPr bwMode="auto">
            <a:xfrm>
              <a:off x="7127751" y="2757563"/>
              <a:ext cx="17891" cy="8349"/>
            </a:xfrm>
            <a:custGeom>
              <a:avLst/>
              <a:gdLst>
                <a:gd name="T0" fmla="*/ 6 w 6"/>
                <a:gd name="T1" fmla="*/ 0 h 3"/>
                <a:gd name="T2" fmla="*/ 5 w 6"/>
                <a:gd name="T3" fmla="*/ 0 h 3"/>
                <a:gd name="T4" fmla="*/ 4 w 6"/>
                <a:gd name="T5" fmla="*/ 0 h 3"/>
                <a:gd name="T6" fmla="*/ 1 w 6"/>
                <a:gd name="T7" fmla="*/ 0 h 3"/>
                <a:gd name="T8" fmla="*/ 1 w 6"/>
                <a:gd name="T9" fmla="*/ 1 h 3"/>
                <a:gd name="T10" fmla="*/ 1 w 6"/>
                <a:gd name="T11" fmla="*/ 1 h 3"/>
                <a:gd name="T12" fmla="*/ 2 w 6"/>
                <a:gd name="T13" fmla="*/ 2 h 3"/>
                <a:gd name="T14" fmla="*/ 5 w 6"/>
                <a:gd name="T15" fmla="*/ 3 h 3"/>
                <a:gd name="T16" fmla="*/ 5 w 6"/>
                <a:gd name="T17" fmla="*/ 2 h 3"/>
                <a:gd name="T18" fmla="*/ 5 w 6"/>
                <a:gd name="T19" fmla="*/ 2 h 3"/>
                <a:gd name="T20" fmla="*/ 5 w 6"/>
                <a:gd name="T21" fmla="*/ 1 h 3"/>
                <a:gd name="T22" fmla="*/ 6 w 6"/>
                <a:gd name="T23"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 h="3">
                  <a:moveTo>
                    <a:pt x="6" y="0"/>
                  </a:moveTo>
                  <a:cubicBezTo>
                    <a:pt x="6" y="0"/>
                    <a:pt x="5" y="0"/>
                    <a:pt x="5" y="0"/>
                  </a:cubicBezTo>
                  <a:cubicBezTo>
                    <a:pt x="5" y="0"/>
                    <a:pt x="4" y="0"/>
                    <a:pt x="4" y="0"/>
                  </a:cubicBezTo>
                  <a:cubicBezTo>
                    <a:pt x="3" y="0"/>
                    <a:pt x="1" y="0"/>
                    <a:pt x="1" y="0"/>
                  </a:cubicBezTo>
                  <a:cubicBezTo>
                    <a:pt x="1" y="0"/>
                    <a:pt x="0" y="1"/>
                    <a:pt x="1" y="1"/>
                  </a:cubicBezTo>
                  <a:cubicBezTo>
                    <a:pt x="1" y="1"/>
                    <a:pt x="1" y="1"/>
                    <a:pt x="1" y="1"/>
                  </a:cubicBezTo>
                  <a:cubicBezTo>
                    <a:pt x="2" y="2"/>
                    <a:pt x="2" y="2"/>
                    <a:pt x="2" y="2"/>
                  </a:cubicBezTo>
                  <a:cubicBezTo>
                    <a:pt x="4" y="2"/>
                    <a:pt x="5" y="3"/>
                    <a:pt x="5" y="3"/>
                  </a:cubicBezTo>
                  <a:cubicBezTo>
                    <a:pt x="5" y="3"/>
                    <a:pt x="5" y="2"/>
                    <a:pt x="5" y="2"/>
                  </a:cubicBezTo>
                  <a:cubicBezTo>
                    <a:pt x="5" y="2"/>
                    <a:pt x="5" y="2"/>
                    <a:pt x="5" y="2"/>
                  </a:cubicBezTo>
                  <a:cubicBezTo>
                    <a:pt x="5" y="1"/>
                    <a:pt x="5" y="1"/>
                    <a:pt x="5" y="1"/>
                  </a:cubicBezTo>
                  <a:cubicBezTo>
                    <a:pt x="5" y="1"/>
                    <a:pt x="6" y="0"/>
                    <a:pt x="6" y="0"/>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80" name="Freeform 79">
              <a:extLst>
                <a:ext uri="{FF2B5EF4-FFF2-40B4-BE49-F238E27FC236}">
                  <a16:creationId xmlns:a16="http://schemas.microsoft.com/office/drawing/2014/main" id="{921F27EC-7BEE-4116-94BE-BFBF466138BE}"/>
                </a:ext>
              </a:extLst>
            </p:cNvPr>
            <p:cNvSpPr>
              <a:spLocks/>
            </p:cNvSpPr>
            <p:nvPr/>
          </p:nvSpPr>
          <p:spPr bwMode="auto">
            <a:xfrm>
              <a:off x="7199314" y="2734901"/>
              <a:ext cx="2385" cy="3579"/>
            </a:xfrm>
            <a:custGeom>
              <a:avLst/>
              <a:gdLst>
                <a:gd name="T0" fmla="*/ 1 w 1"/>
                <a:gd name="T1" fmla="*/ 1 h 1"/>
                <a:gd name="T2" fmla="*/ 1 w 1"/>
                <a:gd name="T3" fmla="*/ 1 h 1"/>
                <a:gd name="T4" fmla="*/ 0 w 1"/>
                <a:gd name="T5" fmla="*/ 0 h 1"/>
                <a:gd name="T6" fmla="*/ 1 w 1"/>
                <a:gd name="T7" fmla="*/ 0 h 1"/>
                <a:gd name="T8" fmla="*/ 1 w 1"/>
                <a:gd name="T9" fmla="*/ 1 h 1"/>
                <a:gd name="T10" fmla="*/ 1 w 1"/>
                <a:gd name="T11" fmla="*/ 1 h 1"/>
              </a:gdLst>
              <a:ahLst/>
              <a:cxnLst>
                <a:cxn ang="0">
                  <a:pos x="T0" y="T1"/>
                </a:cxn>
                <a:cxn ang="0">
                  <a:pos x="T2" y="T3"/>
                </a:cxn>
                <a:cxn ang="0">
                  <a:pos x="T4" y="T5"/>
                </a:cxn>
                <a:cxn ang="0">
                  <a:pos x="T6" y="T7"/>
                </a:cxn>
                <a:cxn ang="0">
                  <a:pos x="T8" y="T9"/>
                </a:cxn>
                <a:cxn ang="0">
                  <a:pos x="T10" y="T11"/>
                </a:cxn>
              </a:cxnLst>
              <a:rect l="0" t="0" r="r" b="b"/>
              <a:pathLst>
                <a:path w="1" h="1">
                  <a:moveTo>
                    <a:pt x="1" y="1"/>
                  </a:moveTo>
                  <a:cubicBezTo>
                    <a:pt x="1" y="1"/>
                    <a:pt x="1" y="1"/>
                    <a:pt x="1" y="1"/>
                  </a:cubicBezTo>
                  <a:cubicBezTo>
                    <a:pt x="1" y="1"/>
                    <a:pt x="0" y="1"/>
                    <a:pt x="0" y="0"/>
                  </a:cubicBezTo>
                  <a:cubicBezTo>
                    <a:pt x="0" y="0"/>
                    <a:pt x="0" y="0"/>
                    <a:pt x="1" y="0"/>
                  </a:cubicBezTo>
                  <a:cubicBezTo>
                    <a:pt x="1" y="0"/>
                    <a:pt x="1" y="1"/>
                    <a:pt x="1" y="1"/>
                  </a:cubicBezTo>
                  <a:cubicBezTo>
                    <a:pt x="1" y="1"/>
                    <a:pt x="1" y="1"/>
                    <a:pt x="1" y="1"/>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81" name="Freeform 84">
              <a:extLst>
                <a:ext uri="{FF2B5EF4-FFF2-40B4-BE49-F238E27FC236}">
                  <a16:creationId xmlns:a16="http://schemas.microsoft.com/office/drawing/2014/main" id="{E11A4170-DB55-4C03-A914-D23B669A9D8A}"/>
                </a:ext>
              </a:extLst>
            </p:cNvPr>
            <p:cNvSpPr>
              <a:spLocks/>
            </p:cNvSpPr>
            <p:nvPr/>
          </p:nvSpPr>
          <p:spPr bwMode="auto">
            <a:xfrm>
              <a:off x="7229131" y="2771875"/>
              <a:ext cx="11927" cy="5964"/>
            </a:xfrm>
            <a:custGeom>
              <a:avLst/>
              <a:gdLst>
                <a:gd name="T0" fmla="*/ 3 w 4"/>
                <a:gd name="T1" fmla="*/ 1 h 2"/>
                <a:gd name="T2" fmla="*/ 3 w 4"/>
                <a:gd name="T3" fmla="*/ 2 h 2"/>
                <a:gd name="T4" fmla="*/ 1 w 4"/>
                <a:gd name="T5" fmla="*/ 2 h 2"/>
                <a:gd name="T6" fmla="*/ 1 w 4"/>
                <a:gd name="T7" fmla="*/ 2 h 2"/>
                <a:gd name="T8" fmla="*/ 0 w 4"/>
                <a:gd name="T9" fmla="*/ 2 h 2"/>
                <a:gd name="T10" fmla="*/ 1 w 4"/>
                <a:gd name="T11" fmla="*/ 1 h 2"/>
                <a:gd name="T12" fmla="*/ 1 w 4"/>
                <a:gd name="T13" fmla="*/ 1 h 2"/>
                <a:gd name="T14" fmla="*/ 1 w 4"/>
                <a:gd name="T15" fmla="*/ 1 h 2"/>
                <a:gd name="T16" fmla="*/ 3 w 4"/>
                <a:gd name="T17" fmla="*/ 0 h 2"/>
                <a:gd name="T18" fmla="*/ 4 w 4"/>
                <a:gd name="T19" fmla="*/ 0 h 2"/>
                <a:gd name="T20" fmla="*/ 3 w 4"/>
                <a:gd name="T21"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2">
                  <a:moveTo>
                    <a:pt x="3" y="1"/>
                  </a:moveTo>
                  <a:cubicBezTo>
                    <a:pt x="3" y="1"/>
                    <a:pt x="3" y="2"/>
                    <a:pt x="3" y="2"/>
                  </a:cubicBezTo>
                  <a:cubicBezTo>
                    <a:pt x="2" y="2"/>
                    <a:pt x="1" y="2"/>
                    <a:pt x="1" y="2"/>
                  </a:cubicBezTo>
                  <a:cubicBezTo>
                    <a:pt x="1" y="2"/>
                    <a:pt x="1" y="2"/>
                    <a:pt x="1" y="2"/>
                  </a:cubicBezTo>
                  <a:cubicBezTo>
                    <a:pt x="1" y="2"/>
                    <a:pt x="0" y="2"/>
                    <a:pt x="0" y="2"/>
                  </a:cubicBezTo>
                  <a:cubicBezTo>
                    <a:pt x="0" y="2"/>
                    <a:pt x="0" y="1"/>
                    <a:pt x="1" y="1"/>
                  </a:cubicBezTo>
                  <a:cubicBezTo>
                    <a:pt x="1" y="1"/>
                    <a:pt x="1" y="1"/>
                    <a:pt x="1" y="1"/>
                  </a:cubicBezTo>
                  <a:cubicBezTo>
                    <a:pt x="1" y="1"/>
                    <a:pt x="1" y="1"/>
                    <a:pt x="1" y="1"/>
                  </a:cubicBezTo>
                  <a:cubicBezTo>
                    <a:pt x="2" y="1"/>
                    <a:pt x="3" y="1"/>
                    <a:pt x="3" y="0"/>
                  </a:cubicBezTo>
                  <a:cubicBezTo>
                    <a:pt x="3" y="0"/>
                    <a:pt x="4" y="0"/>
                    <a:pt x="4" y="0"/>
                  </a:cubicBezTo>
                  <a:cubicBezTo>
                    <a:pt x="3" y="1"/>
                    <a:pt x="3" y="1"/>
                    <a:pt x="3" y="1"/>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82" name="Freeform 85">
              <a:extLst>
                <a:ext uri="{FF2B5EF4-FFF2-40B4-BE49-F238E27FC236}">
                  <a16:creationId xmlns:a16="http://schemas.microsoft.com/office/drawing/2014/main" id="{A7B6CD27-A0D1-4F74-BFE3-113DA8D40815}"/>
                </a:ext>
              </a:extLst>
            </p:cNvPr>
            <p:cNvSpPr>
              <a:spLocks/>
            </p:cNvSpPr>
            <p:nvPr/>
          </p:nvSpPr>
          <p:spPr bwMode="auto">
            <a:xfrm>
              <a:off x="7185002" y="2771875"/>
              <a:ext cx="14313" cy="5964"/>
            </a:xfrm>
            <a:custGeom>
              <a:avLst/>
              <a:gdLst>
                <a:gd name="T0" fmla="*/ 1 w 5"/>
                <a:gd name="T1" fmla="*/ 1 h 2"/>
                <a:gd name="T2" fmla="*/ 0 w 5"/>
                <a:gd name="T3" fmla="*/ 1 h 2"/>
                <a:gd name="T4" fmla="*/ 0 w 5"/>
                <a:gd name="T5" fmla="*/ 0 h 2"/>
                <a:gd name="T6" fmla="*/ 0 w 5"/>
                <a:gd name="T7" fmla="*/ 0 h 2"/>
                <a:gd name="T8" fmla="*/ 1 w 5"/>
                <a:gd name="T9" fmla="*/ 0 h 2"/>
                <a:gd name="T10" fmla="*/ 1 w 5"/>
                <a:gd name="T11" fmla="*/ 0 h 2"/>
                <a:gd name="T12" fmla="*/ 1 w 5"/>
                <a:gd name="T13" fmla="*/ 0 h 2"/>
                <a:gd name="T14" fmla="*/ 1 w 5"/>
                <a:gd name="T15" fmla="*/ 0 h 2"/>
                <a:gd name="T16" fmla="*/ 1 w 5"/>
                <a:gd name="T17" fmla="*/ 0 h 2"/>
                <a:gd name="T18" fmla="*/ 1 w 5"/>
                <a:gd name="T19" fmla="*/ 1 h 2"/>
                <a:gd name="T20" fmla="*/ 2 w 5"/>
                <a:gd name="T21" fmla="*/ 1 h 2"/>
                <a:gd name="T22" fmla="*/ 3 w 5"/>
                <a:gd name="T23" fmla="*/ 1 h 2"/>
                <a:gd name="T24" fmla="*/ 4 w 5"/>
                <a:gd name="T25" fmla="*/ 1 h 2"/>
                <a:gd name="T26" fmla="*/ 4 w 5"/>
                <a:gd name="T27" fmla="*/ 1 h 2"/>
                <a:gd name="T28" fmla="*/ 4 w 5"/>
                <a:gd name="T29" fmla="*/ 1 h 2"/>
                <a:gd name="T30" fmla="*/ 5 w 5"/>
                <a:gd name="T31" fmla="*/ 1 h 2"/>
                <a:gd name="T32" fmla="*/ 5 w 5"/>
                <a:gd name="T33" fmla="*/ 1 h 2"/>
                <a:gd name="T34" fmla="*/ 4 w 5"/>
                <a:gd name="T35" fmla="*/ 2 h 2"/>
                <a:gd name="T36" fmla="*/ 2 w 5"/>
                <a:gd name="T37" fmla="*/ 2 h 2"/>
                <a:gd name="T38" fmla="*/ 1 w 5"/>
                <a:gd name="T39"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 h="2">
                  <a:moveTo>
                    <a:pt x="1" y="1"/>
                  </a:moveTo>
                  <a:cubicBezTo>
                    <a:pt x="0" y="1"/>
                    <a:pt x="0" y="1"/>
                    <a:pt x="0" y="1"/>
                  </a:cubicBezTo>
                  <a:cubicBezTo>
                    <a:pt x="0" y="1"/>
                    <a:pt x="0" y="0"/>
                    <a:pt x="0" y="0"/>
                  </a:cubicBezTo>
                  <a:cubicBezTo>
                    <a:pt x="0" y="0"/>
                    <a:pt x="0" y="0"/>
                    <a:pt x="0" y="0"/>
                  </a:cubicBezTo>
                  <a:cubicBezTo>
                    <a:pt x="0"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1"/>
                    <a:pt x="1" y="1"/>
                  </a:cubicBezTo>
                  <a:cubicBezTo>
                    <a:pt x="1" y="1"/>
                    <a:pt x="2" y="1"/>
                    <a:pt x="2" y="1"/>
                  </a:cubicBezTo>
                  <a:cubicBezTo>
                    <a:pt x="2" y="1"/>
                    <a:pt x="3" y="1"/>
                    <a:pt x="3" y="1"/>
                  </a:cubicBezTo>
                  <a:cubicBezTo>
                    <a:pt x="3" y="1"/>
                    <a:pt x="4" y="1"/>
                    <a:pt x="4" y="1"/>
                  </a:cubicBezTo>
                  <a:cubicBezTo>
                    <a:pt x="4" y="1"/>
                    <a:pt x="4" y="1"/>
                    <a:pt x="4" y="1"/>
                  </a:cubicBezTo>
                  <a:cubicBezTo>
                    <a:pt x="4" y="1"/>
                    <a:pt x="4" y="1"/>
                    <a:pt x="4" y="1"/>
                  </a:cubicBezTo>
                  <a:cubicBezTo>
                    <a:pt x="4" y="1"/>
                    <a:pt x="4" y="1"/>
                    <a:pt x="5" y="1"/>
                  </a:cubicBezTo>
                  <a:cubicBezTo>
                    <a:pt x="5" y="1"/>
                    <a:pt x="5" y="1"/>
                    <a:pt x="5" y="1"/>
                  </a:cubicBezTo>
                  <a:cubicBezTo>
                    <a:pt x="5" y="1"/>
                    <a:pt x="5" y="2"/>
                    <a:pt x="4" y="2"/>
                  </a:cubicBezTo>
                  <a:cubicBezTo>
                    <a:pt x="4" y="2"/>
                    <a:pt x="2" y="2"/>
                    <a:pt x="2" y="2"/>
                  </a:cubicBezTo>
                  <a:cubicBezTo>
                    <a:pt x="2" y="2"/>
                    <a:pt x="1" y="1"/>
                    <a:pt x="1" y="1"/>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83" name="Freeform 86">
              <a:extLst>
                <a:ext uri="{FF2B5EF4-FFF2-40B4-BE49-F238E27FC236}">
                  <a16:creationId xmlns:a16="http://schemas.microsoft.com/office/drawing/2014/main" id="{6F69F3DC-A818-49DD-905B-AC845549B45C}"/>
                </a:ext>
              </a:extLst>
            </p:cNvPr>
            <p:cNvSpPr>
              <a:spLocks/>
            </p:cNvSpPr>
            <p:nvPr/>
          </p:nvSpPr>
          <p:spPr bwMode="auto">
            <a:xfrm>
              <a:off x="7127751" y="2757563"/>
              <a:ext cx="17891" cy="8349"/>
            </a:xfrm>
            <a:custGeom>
              <a:avLst/>
              <a:gdLst>
                <a:gd name="T0" fmla="*/ 5 w 6"/>
                <a:gd name="T1" fmla="*/ 2 h 3"/>
                <a:gd name="T2" fmla="*/ 5 w 6"/>
                <a:gd name="T3" fmla="*/ 3 h 3"/>
                <a:gd name="T4" fmla="*/ 2 w 6"/>
                <a:gd name="T5" fmla="*/ 2 h 3"/>
                <a:gd name="T6" fmla="*/ 1 w 6"/>
                <a:gd name="T7" fmla="*/ 1 h 3"/>
                <a:gd name="T8" fmla="*/ 1 w 6"/>
                <a:gd name="T9" fmla="*/ 1 h 3"/>
                <a:gd name="T10" fmla="*/ 1 w 6"/>
                <a:gd name="T11" fmla="*/ 1 h 3"/>
                <a:gd name="T12" fmla="*/ 2 w 6"/>
                <a:gd name="T13" fmla="*/ 0 h 3"/>
                <a:gd name="T14" fmla="*/ 5 w 6"/>
                <a:gd name="T15" fmla="*/ 0 h 3"/>
                <a:gd name="T16" fmla="*/ 6 w 6"/>
                <a:gd name="T17" fmla="*/ 0 h 3"/>
                <a:gd name="T18" fmla="*/ 5 w 6"/>
                <a:gd name="T19" fmla="*/ 1 h 3"/>
                <a:gd name="T20" fmla="*/ 5 w 6"/>
                <a:gd name="T21" fmla="*/ 2 h 3"/>
                <a:gd name="T22" fmla="*/ 5 w 6"/>
                <a:gd name="T23" fmla="*/ 2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 h="3">
                  <a:moveTo>
                    <a:pt x="5" y="2"/>
                  </a:moveTo>
                  <a:cubicBezTo>
                    <a:pt x="5" y="2"/>
                    <a:pt x="5" y="2"/>
                    <a:pt x="5" y="3"/>
                  </a:cubicBezTo>
                  <a:cubicBezTo>
                    <a:pt x="5" y="3"/>
                    <a:pt x="4" y="2"/>
                    <a:pt x="2" y="2"/>
                  </a:cubicBezTo>
                  <a:cubicBezTo>
                    <a:pt x="2" y="2"/>
                    <a:pt x="2" y="2"/>
                    <a:pt x="1" y="1"/>
                  </a:cubicBezTo>
                  <a:cubicBezTo>
                    <a:pt x="1" y="1"/>
                    <a:pt x="1" y="1"/>
                    <a:pt x="1" y="1"/>
                  </a:cubicBezTo>
                  <a:cubicBezTo>
                    <a:pt x="0" y="1"/>
                    <a:pt x="0" y="1"/>
                    <a:pt x="1" y="1"/>
                  </a:cubicBezTo>
                  <a:cubicBezTo>
                    <a:pt x="1" y="0"/>
                    <a:pt x="2" y="0"/>
                    <a:pt x="2" y="0"/>
                  </a:cubicBezTo>
                  <a:cubicBezTo>
                    <a:pt x="3" y="0"/>
                    <a:pt x="5" y="0"/>
                    <a:pt x="5" y="0"/>
                  </a:cubicBezTo>
                  <a:cubicBezTo>
                    <a:pt x="5" y="0"/>
                    <a:pt x="6" y="0"/>
                    <a:pt x="6" y="0"/>
                  </a:cubicBezTo>
                  <a:cubicBezTo>
                    <a:pt x="6" y="0"/>
                    <a:pt x="5" y="1"/>
                    <a:pt x="5" y="1"/>
                  </a:cubicBezTo>
                  <a:cubicBezTo>
                    <a:pt x="5" y="1"/>
                    <a:pt x="5" y="1"/>
                    <a:pt x="5" y="2"/>
                  </a:cubicBezTo>
                  <a:cubicBezTo>
                    <a:pt x="5" y="2"/>
                    <a:pt x="5" y="2"/>
                    <a:pt x="5" y="2"/>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84" name="Freeform 87">
              <a:extLst>
                <a:ext uri="{FF2B5EF4-FFF2-40B4-BE49-F238E27FC236}">
                  <a16:creationId xmlns:a16="http://schemas.microsoft.com/office/drawing/2014/main" id="{938F6BF9-ECEF-4055-BFDB-4BE6BBAC257E}"/>
                </a:ext>
              </a:extLst>
            </p:cNvPr>
            <p:cNvSpPr>
              <a:spLocks/>
            </p:cNvSpPr>
            <p:nvPr/>
          </p:nvSpPr>
          <p:spPr bwMode="auto">
            <a:xfrm>
              <a:off x="7106283" y="2740865"/>
              <a:ext cx="8349" cy="11927"/>
            </a:xfrm>
            <a:custGeom>
              <a:avLst/>
              <a:gdLst>
                <a:gd name="T0" fmla="*/ 3 w 3"/>
                <a:gd name="T1" fmla="*/ 2 h 4"/>
                <a:gd name="T2" fmla="*/ 3 w 3"/>
                <a:gd name="T3" fmla="*/ 3 h 4"/>
                <a:gd name="T4" fmla="*/ 3 w 3"/>
                <a:gd name="T5" fmla="*/ 4 h 4"/>
                <a:gd name="T6" fmla="*/ 2 w 3"/>
                <a:gd name="T7" fmla="*/ 4 h 4"/>
                <a:gd name="T8" fmla="*/ 1 w 3"/>
                <a:gd name="T9" fmla="*/ 3 h 4"/>
                <a:gd name="T10" fmla="*/ 1 w 3"/>
                <a:gd name="T11" fmla="*/ 1 h 4"/>
                <a:gd name="T12" fmla="*/ 0 w 3"/>
                <a:gd name="T13" fmla="*/ 0 h 4"/>
                <a:gd name="T14" fmla="*/ 1 w 3"/>
                <a:gd name="T15" fmla="*/ 0 h 4"/>
                <a:gd name="T16" fmla="*/ 3 w 3"/>
                <a:gd name="T17" fmla="*/ 0 h 4"/>
                <a:gd name="T18" fmla="*/ 3 w 3"/>
                <a:gd name="T19" fmla="*/ 1 h 4"/>
                <a:gd name="T20" fmla="*/ 3 w 3"/>
                <a:gd name="T21"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 h="4">
                  <a:moveTo>
                    <a:pt x="3" y="2"/>
                  </a:moveTo>
                  <a:cubicBezTo>
                    <a:pt x="3" y="3"/>
                    <a:pt x="3" y="3"/>
                    <a:pt x="3" y="3"/>
                  </a:cubicBezTo>
                  <a:cubicBezTo>
                    <a:pt x="3" y="3"/>
                    <a:pt x="3" y="4"/>
                    <a:pt x="3" y="4"/>
                  </a:cubicBezTo>
                  <a:cubicBezTo>
                    <a:pt x="2" y="4"/>
                    <a:pt x="2" y="4"/>
                    <a:pt x="2" y="4"/>
                  </a:cubicBezTo>
                  <a:cubicBezTo>
                    <a:pt x="2" y="4"/>
                    <a:pt x="1" y="4"/>
                    <a:pt x="1" y="3"/>
                  </a:cubicBezTo>
                  <a:cubicBezTo>
                    <a:pt x="1" y="3"/>
                    <a:pt x="1" y="1"/>
                    <a:pt x="1" y="1"/>
                  </a:cubicBezTo>
                  <a:cubicBezTo>
                    <a:pt x="1" y="1"/>
                    <a:pt x="0" y="0"/>
                    <a:pt x="0" y="0"/>
                  </a:cubicBezTo>
                  <a:cubicBezTo>
                    <a:pt x="0" y="0"/>
                    <a:pt x="1" y="0"/>
                    <a:pt x="1" y="0"/>
                  </a:cubicBezTo>
                  <a:cubicBezTo>
                    <a:pt x="2" y="0"/>
                    <a:pt x="3" y="0"/>
                    <a:pt x="3" y="0"/>
                  </a:cubicBezTo>
                  <a:cubicBezTo>
                    <a:pt x="3" y="0"/>
                    <a:pt x="3" y="1"/>
                    <a:pt x="3" y="1"/>
                  </a:cubicBezTo>
                  <a:cubicBezTo>
                    <a:pt x="3" y="1"/>
                    <a:pt x="3" y="2"/>
                    <a:pt x="3" y="2"/>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85" name="Freeform 88">
              <a:extLst>
                <a:ext uri="{FF2B5EF4-FFF2-40B4-BE49-F238E27FC236}">
                  <a16:creationId xmlns:a16="http://schemas.microsoft.com/office/drawing/2014/main" id="{6C5B05B9-95DF-42D3-836F-23D214C77B2A}"/>
                </a:ext>
              </a:extLst>
            </p:cNvPr>
            <p:cNvSpPr>
              <a:spLocks/>
            </p:cNvSpPr>
            <p:nvPr/>
          </p:nvSpPr>
          <p:spPr bwMode="auto">
            <a:xfrm>
              <a:off x="7108668" y="2730130"/>
              <a:ext cx="5964" cy="8349"/>
            </a:xfrm>
            <a:custGeom>
              <a:avLst/>
              <a:gdLst>
                <a:gd name="T0" fmla="*/ 0 w 2"/>
                <a:gd name="T1" fmla="*/ 1 h 3"/>
                <a:gd name="T2" fmla="*/ 1 w 2"/>
                <a:gd name="T3" fmla="*/ 1 h 3"/>
                <a:gd name="T4" fmla="*/ 1 w 2"/>
                <a:gd name="T5" fmla="*/ 0 h 3"/>
                <a:gd name="T6" fmla="*/ 1 w 2"/>
                <a:gd name="T7" fmla="*/ 0 h 3"/>
                <a:gd name="T8" fmla="*/ 2 w 2"/>
                <a:gd name="T9" fmla="*/ 0 h 3"/>
                <a:gd name="T10" fmla="*/ 2 w 2"/>
                <a:gd name="T11" fmla="*/ 1 h 3"/>
                <a:gd name="T12" fmla="*/ 1 w 2"/>
                <a:gd name="T13" fmla="*/ 3 h 3"/>
                <a:gd name="T14" fmla="*/ 1 w 2"/>
                <a:gd name="T15" fmla="*/ 3 h 3"/>
                <a:gd name="T16" fmla="*/ 1 w 2"/>
                <a:gd name="T17" fmla="*/ 3 h 3"/>
                <a:gd name="T18" fmla="*/ 0 w 2"/>
                <a:gd name="T19" fmla="*/ 3 h 3"/>
                <a:gd name="T20" fmla="*/ 0 w 2"/>
                <a:gd name="T21" fmla="*/ 3 h 3"/>
                <a:gd name="T22" fmla="*/ 0 w 2"/>
                <a:gd name="T23" fmla="*/ 2 h 3"/>
                <a:gd name="T24" fmla="*/ 0 w 2"/>
                <a:gd name="T25" fmla="*/ 2 h 3"/>
                <a:gd name="T26" fmla="*/ 0 w 2"/>
                <a:gd name="T27" fmla="*/ 2 h 3"/>
                <a:gd name="T28" fmla="*/ 0 w 2"/>
                <a:gd name="T29" fmla="*/ 2 h 3"/>
                <a:gd name="T30" fmla="*/ 0 w 2"/>
                <a:gd name="T31" fmla="*/ 2 h 3"/>
                <a:gd name="T32" fmla="*/ 0 w 2"/>
                <a:gd name="T33" fmla="*/ 2 h 3"/>
                <a:gd name="T34" fmla="*/ 0 w 2"/>
                <a:gd name="T35" fmla="*/ 2 h 3"/>
                <a:gd name="T36" fmla="*/ 0 w 2"/>
                <a:gd name="T37" fmla="*/ 1 h 3"/>
                <a:gd name="T38" fmla="*/ 0 w 2"/>
                <a:gd name="T39"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 h="3">
                  <a:moveTo>
                    <a:pt x="0" y="1"/>
                  </a:moveTo>
                  <a:cubicBezTo>
                    <a:pt x="0" y="1"/>
                    <a:pt x="0" y="1"/>
                    <a:pt x="1" y="1"/>
                  </a:cubicBezTo>
                  <a:cubicBezTo>
                    <a:pt x="1" y="0"/>
                    <a:pt x="1" y="0"/>
                    <a:pt x="1" y="0"/>
                  </a:cubicBezTo>
                  <a:cubicBezTo>
                    <a:pt x="1" y="0"/>
                    <a:pt x="1" y="0"/>
                    <a:pt x="1" y="0"/>
                  </a:cubicBezTo>
                  <a:cubicBezTo>
                    <a:pt x="1" y="0"/>
                    <a:pt x="2" y="0"/>
                    <a:pt x="2" y="0"/>
                  </a:cubicBezTo>
                  <a:cubicBezTo>
                    <a:pt x="2" y="0"/>
                    <a:pt x="2" y="0"/>
                    <a:pt x="2" y="1"/>
                  </a:cubicBezTo>
                  <a:cubicBezTo>
                    <a:pt x="2" y="2"/>
                    <a:pt x="1" y="3"/>
                    <a:pt x="1" y="3"/>
                  </a:cubicBezTo>
                  <a:cubicBezTo>
                    <a:pt x="1" y="3"/>
                    <a:pt x="1" y="3"/>
                    <a:pt x="1" y="3"/>
                  </a:cubicBezTo>
                  <a:cubicBezTo>
                    <a:pt x="1" y="3"/>
                    <a:pt x="1" y="3"/>
                    <a:pt x="1" y="3"/>
                  </a:cubicBezTo>
                  <a:cubicBezTo>
                    <a:pt x="1" y="3"/>
                    <a:pt x="1" y="3"/>
                    <a:pt x="0" y="3"/>
                  </a:cubicBezTo>
                  <a:cubicBezTo>
                    <a:pt x="0" y="3"/>
                    <a:pt x="0" y="3"/>
                    <a:pt x="0" y="3"/>
                  </a:cubicBezTo>
                  <a:cubicBezTo>
                    <a:pt x="0" y="3"/>
                    <a:pt x="1"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1"/>
                    <a:pt x="0" y="1"/>
                  </a:cubicBezTo>
                  <a:cubicBezTo>
                    <a:pt x="0" y="1"/>
                    <a:pt x="0" y="1"/>
                    <a:pt x="0" y="1"/>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86" name="Freeform 89">
              <a:extLst>
                <a:ext uri="{FF2B5EF4-FFF2-40B4-BE49-F238E27FC236}">
                  <a16:creationId xmlns:a16="http://schemas.microsoft.com/office/drawing/2014/main" id="{E3C6AFA0-6329-46BA-AAC1-0B18D9AFD457}"/>
                </a:ext>
              </a:extLst>
            </p:cNvPr>
            <p:cNvSpPr>
              <a:spLocks/>
            </p:cNvSpPr>
            <p:nvPr/>
          </p:nvSpPr>
          <p:spPr bwMode="auto">
            <a:xfrm>
              <a:off x="7035912" y="2641869"/>
              <a:ext cx="39360" cy="42938"/>
            </a:xfrm>
            <a:custGeom>
              <a:avLst/>
              <a:gdLst>
                <a:gd name="T0" fmla="*/ 11 w 14"/>
                <a:gd name="T1" fmla="*/ 7 h 15"/>
                <a:gd name="T2" fmla="*/ 11 w 14"/>
                <a:gd name="T3" fmla="*/ 8 h 15"/>
                <a:gd name="T4" fmla="*/ 12 w 14"/>
                <a:gd name="T5" fmla="*/ 8 h 15"/>
                <a:gd name="T6" fmla="*/ 14 w 14"/>
                <a:gd name="T7" fmla="*/ 9 h 15"/>
                <a:gd name="T8" fmla="*/ 13 w 14"/>
                <a:gd name="T9" fmla="*/ 10 h 15"/>
                <a:gd name="T10" fmla="*/ 11 w 14"/>
                <a:gd name="T11" fmla="*/ 11 h 15"/>
                <a:gd name="T12" fmla="*/ 12 w 14"/>
                <a:gd name="T13" fmla="*/ 11 h 15"/>
                <a:gd name="T14" fmla="*/ 13 w 14"/>
                <a:gd name="T15" fmla="*/ 11 h 15"/>
                <a:gd name="T16" fmla="*/ 13 w 14"/>
                <a:gd name="T17" fmla="*/ 12 h 15"/>
                <a:gd name="T18" fmla="*/ 13 w 14"/>
                <a:gd name="T19" fmla="*/ 12 h 15"/>
                <a:gd name="T20" fmla="*/ 12 w 14"/>
                <a:gd name="T21" fmla="*/ 13 h 15"/>
                <a:gd name="T22" fmla="*/ 11 w 14"/>
                <a:gd name="T23" fmla="*/ 13 h 15"/>
                <a:gd name="T24" fmla="*/ 10 w 14"/>
                <a:gd name="T25" fmla="*/ 13 h 15"/>
                <a:gd name="T26" fmla="*/ 9 w 14"/>
                <a:gd name="T27" fmla="*/ 13 h 15"/>
                <a:gd name="T28" fmla="*/ 8 w 14"/>
                <a:gd name="T29" fmla="*/ 13 h 15"/>
                <a:gd name="T30" fmla="*/ 8 w 14"/>
                <a:gd name="T31" fmla="*/ 13 h 15"/>
                <a:gd name="T32" fmla="*/ 7 w 14"/>
                <a:gd name="T33" fmla="*/ 13 h 15"/>
                <a:gd name="T34" fmla="*/ 6 w 14"/>
                <a:gd name="T35" fmla="*/ 13 h 15"/>
                <a:gd name="T36" fmla="*/ 4 w 14"/>
                <a:gd name="T37" fmla="*/ 14 h 15"/>
                <a:gd name="T38" fmla="*/ 3 w 14"/>
                <a:gd name="T39" fmla="*/ 14 h 15"/>
                <a:gd name="T40" fmla="*/ 2 w 14"/>
                <a:gd name="T41" fmla="*/ 14 h 15"/>
                <a:gd name="T42" fmla="*/ 1 w 14"/>
                <a:gd name="T43" fmla="*/ 15 h 15"/>
                <a:gd name="T44" fmla="*/ 0 w 14"/>
                <a:gd name="T45" fmla="*/ 14 h 15"/>
                <a:gd name="T46" fmla="*/ 0 w 14"/>
                <a:gd name="T47" fmla="*/ 14 h 15"/>
                <a:gd name="T48" fmla="*/ 1 w 14"/>
                <a:gd name="T49" fmla="*/ 14 h 15"/>
                <a:gd name="T50" fmla="*/ 2 w 14"/>
                <a:gd name="T51" fmla="*/ 12 h 15"/>
                <a:gd name="T52" fmla="*/ 4 w 14"/>
                <a:gd name="T53" fmla="*/ 12 h 15"/>
                <a:gd name="T54" fmla="*/ 5 w 14"/>
                <a:gd name="T55" fmla="*/ 11 h 15"/>
                <a:gd name="T56" fmla="*/ 5 w 14"/>
                <a:gd name="T57" fmla="*/ 11 h 15"/>
                <a:gd name="T58" fmla="*/ 4 w 14"/>
                <a:gd name="T59" fmla="*/ 11 h 15"/>
                <a:gd name="T60" fmla="*/ 4 w 14"/>
                <a:gd name="T61" fmla="*/ 11 h 15"/>
                <a:gd name="T62" fmla="*/ 4 w 14"/>
                <a:gd name="T63" fmla="*/ 11 h 15"/>
                <a:gd name="T64" fmla="*/ 3 w 14"/>
                <a:gd name="T65" fmla="*/ 11 h 15"/>
                <a:gd name="T66" fmla="*/ 1 w 14"/>
                <a:gd name="T67" fmla="*/ 10 h 15"/>
                <a:gd name="T68" fmla="*/ 1 w 14"/>
                <a:gd name="T69" fmla="*/ 10 h 15"/>
                <a:gd name="T70" fmla="*/ 2 w 14"/>
                <a:gd name="T71" fmla="*/ 10 h 15"/>
                <a:gd name="T72" fmla="*/ 3 w 14"/>
                <a:gd name="T73" fmla="*/ 8 h 15"/>
                <a:gd name="T74" fmla="*/ 3 w 14"/>
                <a:gd name="T75" fmla="*/ 8 h 15"/>
                <a:gd name="T76" fmla="*/ 3 w 14"/>
                <a:gd name="T77" fmla="*/ 8 h 15"/>
                <a:gd name="T78" fmla="*/ 2 w 14"/>
                <a:gd name="T79" fmla="*/ 8 h 15"/>
                <a:gd name="T80" fmla="*/ 3 w 14"/>
                <a:gd name="T81" fmla="*/ 7 h 15"/>
                <a:gd name="T82" fmla="*/ 5 w 14"/>
                <a:gd name="T83" fmla="*/ 7 h 15"/>
                <a:gd name="T84" fmla="*/ 5 w 14"/>
                <a:gd name="T85" fmla="*/ 6 h 15"/>
                <a:gd name="T86" fmla="*/ 5 w 14"/>
                <a:gd name="T87" fmla="*/ 4 h 15"/>
                <a:gd name="T88" fmla="*/ 5 w 14"/>
                <a:gd name="T89" fmla="*/ 4 h 15"/>
                <a:gd name="T90" fmla="*/ 4 w 14"/>
                <a:gd name="T91" fmla="*/ 4 h 15"/>
                <a:gd name="T92" fmla="*/ 4 w 14"/>
                <a:gd name="T93" fmla="*/ 3 h 15"/>
                <a:gd name="T94" fmla="*/ 4 w 14"/>
                <a:gd name="T95" fmla="*/ 3 h 15"/>
                <a:gd name="T96" fmla="*/ 3 w 14"/>
                <a:gd name="T97" fmla="*/ 3 h 15"/>
                <a:gd name="T98" fmla="*/ 3 w 14"/>
                <a:gd name="T99" fmla="*/ 2 h 15"/>
                <a:gd name="T100" fmla="*/ 4 w 14"/>
                <a:gd name="T101" fmla="*/ 0 h 15"/>
                <a:gd name="T102" fmla="*/ 6 w 14"/>
                <a:gd name="T103" fmla="*/ 0 h 15"/>
                <a:gd name="T104" fmla="*/ 8 w 14"/>
                <a:gd name="T105" fmla="*/ 2 h 15"/>
                <a:gd name="T106" fmla="*/ 8 w 14"/>
                <a:gd name="T107" fmla="*/ 3 h 15"/>
                <a:gd name="T108" fmla="*/ 9 w 14"/>
                <a:gd name="T109" fmla="*/ 4 h 15"/>
                <a:gd name="T110" fmla="*/ 10 w 14"/>
                <a:gd name="T111" fmla="*/ 5 h 15"/>
                <a:gd name="T112" fmla="*/ 11 w 14"/>
                <a:gd name="T113"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 h="15">
                  <a:moveTo>
                    <a:pt x="11" y="7"/>
                  </a:moveTo>
                  <a:cubicBezTo>
                    <a:pt x="11" y="8"/>
                    <a:pt x="11" y="8"/>
                    <a:pt x="11" y="8"/>
                  </a:cubicBezTo>
                  <a:cubicBezTo>
                    <a:pt x="11" y="8"/>
                    <a:pt x="12" y="8"/>
                    <a:pt x="12" y="8"/>
                  </a:cubicBezTo>
                  <a:cubicBezTo>
                    <a:pt x="13" y="8"/>
                    <a:pt x="13" y="8"/>
                    <a:pt x="14" y="9"/>
                  </a:cubicBezTo>
                  <a:cubicBezTo>
                    <a:pt x="14" y="9"/>
                    <a:pt x="13" y="10"/>
                    <a:pt x="13" y="10"/>
                  </a:cubicBezTo>
                  <a:cubicBezTo>
                    <a:pt x="12" y="11"/>
                    <a:pt x="11" y="11"/>
                    <a:pt x="11" y="11"/>
                  </a:cubicBezTo>
                  <a:cubicBezTo>
                    <a:pt x="11" y="11"/>
                    <a:pt x="12" y="11"/>
                    <a:pt x="12" y="11"/>
                  </a:cubicBezTo>
                  <a:cubicBezTo>
                    <a:pt x="12" y="11"/>
                    <a:pt x="13" y="11"/>
                    <a:pt x="13" y="11"/>
                  </a:cubicBezTo>
                  <a:cubicBezTo>
                    <a:pt x="13" y="11"/>
                    <a:pt x="13" y="11"/>
                    <a:pt x="13" y="12"/>
                  </a:cubicBezTo>
                  <a:cubicBezTo>
                    <a:pt x="13" y="12"/>
                    <a:pt x="13" y="12"/>
                    <a:pt x="13" y="12"/>
                  </a:cubicBezTo>
                  <a:cubicBezTo>
                    <a:pt x="12" y="12"/>
                    <a:pt x="12" y="13"/>
                    <a:pt x="12" y="13"/>
                  </a:cubicBezTo>
                  <a:cubicBezTo>
                    <a:pt x="12" y="13"/>
                    <a:pt x="11" y="13"/>
                    <a:pt x="11" y="13"/>
                  </a:cubicBezTo>
                  <a:cubicBezTo>
                    <a:pt x="10" y="13"/>
                    <a:pt x="10" y="13"/>
                    <a:pt x="10" y="13"/>
                  </a:cubicBezTo>
                  <a:cubicBezTo>
                    <a:pt x="9" y="13"/>
                    <a:pt x="9" y="13"/>
                    <a:pt x="9" y="13"/>
                  </a:cubicBezTo>
                  <a:cubicBezTo>
                    <a:pt x="9" y="13"/>
                    <a:pt x="9" y="13"/>
                    <a:pt x="8" y="13"/>
                  </a:cubicBezTo>
                  <a:cubicBezTo>
                    <a:pt x="8" y="13"/>
                    <a:pt x="8" y="13"/>
                    <a:pt x="8" y="13"/>
                  </a:cubicBezTo>
                  <a:cubicBezTo>
                    <a:pt x="7" y="13"/>
                    <a:pt x="7" y="13"/>
                    <a:pt x="7" y="13"/>
                  </a:cubicBezTo>
                  <a:cubicBezTo>
                    <a:pt x="7" y="13"/>
                    <a:pt x="7" y="13"/>
                    <a:pt x="6" y="13"/>
                  </a:cubicBezTo>
                  <a:cubicBezTo>
                    <a:pt x="6" y="13"/>
                    <a:pt x="4" y="13"/>
                    <a:pt x="4" y="14"/>
                  </a:cubicBezTo>
                  <a:cubicBezTo>
                    <a:pt x="4" y="14"/>
                    <a:pt x="3" y="14"/>
                    <a:pt x="3" y="14"/>
                  </a:cubicBezTo>
                  <a:cubicBezTo>
                    <a:pt x="3" y="14"/>
                    <a:pt x="2" y="14"/>
                    <a:pt x="2" y="14"/>
                  </a:cubicBezTo>
                  <a:cubicBezTo>
                    <a:pt x="1" y="14"/>
                    <a:pt x="1" y="15"/>
                    <a:pt x="1" y="15"/>
                  </a:cubicBezTo>
                  <a:cubicBezTo>
                    <a:pt x="1" y="15"/>
                    <a:pt x="1" y="14"/>
                    <a:pt x="0" y="14"/>
                  </a:cubicBezTo>
                  <a:cubicBezTo>
                    <a:pt x="0" y="14"/>
                    <a:pt x="0" y="14"/>
                    <a:pt x="0" y="14"/>
                  </a:cubicBezTo>
                  <a:cubicBezTo>
                    <a:pt x="0" y="14"/>
                    <a:pt x="1" y="14"/>
                    <a:pt x="1" y="14"/>
                  </a:cubicBezTo>
                  <a:cubicBezTo>
                    <a:pt x="2" y="13"/>
                    <a:pt x="2" y="12"/>
                    <a:pt x="2" y="12"/>
                  </a:cubicBezTo>
                  <a:cubicBezTo>
                    <a:pt x="3" y="12"/>
                    <a:pt x="3" y="12"/>
                    <a:pt x="4" y="12"/>
                  </a:cubicBezTo>
                  <a:cubicBezTo>
                    <a:pt x="4" y="12"/>
                    <a:pt x="5" y="12"/>
                    <a:pt x="5" y="11"/>
                  </a:cubicBezTo>
                  <a:cubicBezTo>
                    <a:pt x="5" y="11"/>
                    <a:pt x="5" y="11"/>
                    <a:pt x="5" y="11"/>
                  </a:cubicBezTo>
                  <a:cubicBezTo>
                    <a:pt x="5" y="11"/>
                    <a:pt x="4" y="11"/>
                    <a:pt x="4" y="11"/>
                  </a:cubicBezTo>
                  <a:cubicBezTo>
                    <a:pt x="4" y="11"/>
                    <a:pt x="4" y="11"/>
                    <a:pt x="4" y="11"/>
                  </a:cubicBezTo>
                  <a:cubicBezTo>
                    <a:pt x="4" y="11"/>
                    <a:pt x="4" y="11"/>
                    <a:pt x="4" y="11"/>
                  </a:cubicBezTo>
                  <a:cubicBezTo>
                    <a:pt x="4" y="11"/>
                    <a:pt x="3" y="11"/>
                    <a:pt x="3" y="11"/>
                  </a:cubicBezTo>
                  <a:cubicBezTo>
                    <a:pt x="2" y="11"/>
                    <a:pt x="1" y="10"/>
                    <a:pt x="1" y="10"/>
                  </a:cubicBezTo>
                  <a:cubicBezTo>
                    <a:pt x="1" y="10"/>
                    <a:pt x="1" y="10"/>
                    <a:pt x="1" y="10"/>
                  </a:cubicBezTo>
                  <a:cubicBezTo>
                    <a:pt x="1" y="10"/>
                    <a:pt x="2" y="10"/>
                    <a:pt x="2" y="10"/>
                  </a:cubicBezTo>
                  <a:cubicBezTo>
                    <a:pt x="2" y="10"/>
                    <a:pt x="3" y="9"/>
                    <a:pt x="3" y="8"/>
                  </a:cubicBezTo>
                  <a:cubicBezTo>
                    <a:pt x="3" y="8"/>
                    <a:pt x="3" y="8"/>
                    <a:pt x="3" y="8"/>
                  </a:cubicBezTo>
                  <a:cubicBezTo>
                    <a:pt x="3" y="8"/>
                    <a:pt x="3" y="8"/>
                    <a:pt x="3" y="8"/>
                  </a:cubicBezTo>
                  <a:cubicBezTo>
                    <a:pt x="3" y="8"/>
                    <a:pt x="2" y="8"/>
                    <a:pt x="2" y="8"/>
                  </a:cubicBezTo>
                  <a:cubicBezTo>
                    <a:pt x="2" y="8"/>
                    <a:pt x="3" y="8"/>
                    <a:pt x="3" y="7"/>
                  </a:cubicBezTo>
                  <a:cubicBezTo>
                    <a:pt x="4" y="7"/>
                    <a:pt x="5" y="7"/>
                    <a:pt x="5" y="7"/>
                  </a:cubicBezTo>
                  <a:cubicBezTo>
                    <a:pt x="5" y="7"/>
                    <a:pt x="5" y="6"/>
                    <a:pt x="5" y="6"/>
                  </a:cubicBezTo>
                  <a:cubicBezTo>
                    <a:pt x="5" y="6"/>
                    <a:pt x="5" y="4"/>
                    <a:pt x="5" y="4"/>
                  </a:cubicBezTo>
                  <a:cubicBezTo>
                    <a:pt x="5" y="4"/>
                    <a:pt x="5" y="4"/>
                    <a:pt x="5" y="4"/>
                  </a:cubicBezTo>
                  <a:cubicBezTo>
                    <a:pt x="5" y="4"/>
                    <a:pt x="5" y="4"/>
                    <a:pt x="4" y="4"/>
                  </a:cubicBezTo>
                  <a:cubicBezTo>
                    <a:pt x="4" y="4"/>
                    <a:pt x="4" y="4"/>
                    <a:pt x="4" y="3"/>
                  </a:cubicBezTo>
                  <a:cubicBezTo>
                    <a:pt x="4" y="3"/>
                    <a:pt x="5" y="3"/>
                    <a:pt x="4" y="3"/>
                  </a:cubicBezTo>
                  <a:cubicBezTo>
                    <a:pt x="4" y="3"/>
                    <a:pt x="3" y="3"/>
                    <a:pt x="3" y="3"/>
                  </a:cubicBezTo>
                  <a:cubicBezTo>
                    <a:pt x="3" y="3"/>
                    <a:pt x="3" y="2"/>
                    <a:pt x="3" y="2"/>
                  </a:cubicBezTo>
                  <a:cubicBezTo>
                    <a:pt x="3" y="1"/>
                    <a:pt x="4" y="0"/>
                    <a:pt x="4" y="0"/>
                  </a:cubicBezTo>
                  <a:cubicBezTo>
                    <a:pt x="5" y="0"/>
                    <a:pt x="6" y="0"/>
                    <a:pt x="6" y="0"/>
                  </a:cubicBezTo>
                  <a:cubicBezTo>
                    <a:pt x="7" y="1"/>
                    <a:pt x="7" y="2"/>
                    <a:pt x="8" y="2"/>
                  </a:cubicBezTo>
                  <a:cubicBezTo>
                    <a:pt x="8" y="2"/>
                    <a:pt x="8" y="3"/>
                    <a:pt x="8" y="3"/>
                  </a:cubicBezTo>
                  <a:cubicBezTo>
                    <a:pt x="9" y="3"/>
                    <a:pt x="9" y="4"/>
                    <a:pt x="9" y="4"/>
                  </a:cubicBezTo>
                  <a:cubicBezTo>
                    <a:pt x="9" y="4"/>
                    <a:pt x="10" y="5"/>
                    <a:pt x="10" y="5"/>
                  </a:cubicBezTo>
                  <a:cubicBezTo>
                    <a:pt x="10" y="6"/>
                    <a:pt x="11" y="7"/>
                    <a:pt x="11" y="7"/>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87" name="Freeform 90">
              <a:extLst>
                <a:ext uri="{FF2B5EF4-FFF2-40B4-BE49-F238E27FC236}">
                  <a16:creationId xmlns:a16="http://schemas.microsoft.com/office/drawing/2014/main" id="{B0FF98A0-7CCA-4E44-B85B-7CC145169D45}"/>
                </a:ext>
              </a:extLst>
            </p:cNvPr>
            <p:cNvSpPr>
              <a:spLocks/>
            </p:cNvSpPr>
            <p:nvPr/>
          </p:nvSpPr>
          <p:spPr bwMode="auto">
            <a:xfrm>
              <a:off x="7106283" y="2628750"/>
              <a:ext cx="13120" cy="8349"/>
            </a:xfrm>
            <a:custGeom>
              <a:avLst/>
              <a:gdLst>
                <a:gd name="T0" fmla="*/ 5 w 5"/>
                <a:gd name="T1" fmla="*/ 1 h 3"/>
                <a:gd name="T2" fmla="*/ 4 w 5"/>
                <a:gd name="T3" fmla="*/ 2 h 3"/>
                <a:gd name="T4" fmla="*/ 3 w 5"/>
                <a:gd name="T5" fmla="*/ 2 h 3"/>
                <a:gd name="T6" fmla="*/ 1 w 5"/>
                <a:gd name="T7" fmla="*/ 3 h 3"/>
                <a:gd name="T8" fmla="*/ 1 w 5"/>
                <a:gd name="T9" fmla="*/ 3 h 3"/>
                <a:gd name="T10" fmla="*/ 1 w 5"/>
                <a:gd name="T11" fmla="*/ 2 h 3"/>
                <a:gd name="T12" fmla="*/ 1 w 5"/>
                <a:gd name="T13" fmla="*/ 2 h 3"/>
                <a:gd name="T14" fmla="*/ 3 w 5"/>
                <a:gd name="T15" fmla="*/ 1 h 3"/>
                <a:gd name="T16" fmla="*/ 4 w 5"/>
                <a:gd name="T17" fmla="*/ 1 h 3"/>
                <a:gd name="T18" fmla="*/ 4 w 5"/>
                <a:gd name="T19" fmla="*/ 0 h 3"/>
                <a:gd name="T20" fmla="*/ 5 w 5"/>
                <a:gd name="T21" fmla="*/ 0 h 3"/>
                <a:gd name="T22" fmla="*/ 5 w 5"/>
                <a:gd name="T23"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 h="3">
                  <a:moveTo>
                    <a:pt x="5" y="1"/>
                  </a:moveTo>
                  <a:cubicBezTo>
                    <a:pt x="5" y="1"/>
                    <a:pt x="5" y="2"/>
                    <a:pt x="4" y="2"/>
                  </a:cubicBezTo>
                  <a:cubicBezTo>
                    <a:pt x="4" y="2"/>
                    <a:pt x="4" y="2"/>
                    <a:pt x="3" y="2"/>
                  </a:cubicBezTo>
                  <a:cubicBezTo>
                    <a:pt x="3" y="2"/>
                    <a:pt x="2" y="2"/>
                    <a:pt x="1" y="3"/>
                  </a:cubicBezTo>
                  <a:cubicBezTo>
                    <a:pt x="1" y="3"/>
                    <a:pt x="1" y="3"/>
                    <a:pt x="1" y="3"/>
                  </a:cubicBezTo>
                  <a:cubicBezTo>
                    <a:pt x="1" y="3"/>
                    <a:pt x="0" y="3"/>
                    <a:pt x="1" y="2"/>
                  </a:cubicBezTo>
                  <a:cubicBezTo>
                    <a:pt x="1" y="2"/>
                    <a:pt x="1" y="2"/>
                    <a:pt x="1" y="2"/>
                  </a:cubicBezTo>
                  <a:cubicBezTo>
                    <a:pt x="2" y="2"/>
                    <a:pt x="3" y="2"/>
                    <a:pt x="3" y="1"/>
                  </a:cubicBezTo>
                  <a:cubicBezTo>
                    <a:pt x="3" y="1"/>
                    <a:pt x="4" y="1"/>
                    <a:pt x="4" y="1"/>
                  </a:cubicBezTo>
                  <a:cubicBezTo>
                    <a:pt x="4" y="1"/>
                    <a:pt x="4" y="0"/>
                    <a:pt x="4" y="0"/>
                  </a:cubicBezTo>
                  <a:cubicBezTo>
                    <a:pt x="4" y="0"/>
                    <a:pt x="5" y="0"/>
                    <a:pt x="5" y="0"/>
                  </a:cubicBezTo>
                  <a:cubicBezTo>
                    <a:pt x="5" y="0"/>
                    <a:pt x="4" y="1"/>
                    <a:pt x="5" y="1"/>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88" name="Freeform 91">
              <a:extLst>
                <a:ext uri="{FF2B5EF4-FFF2-40B4-BE49-F238E27FC236}">
                  <a16:creationId xmlns:a16="http://schemas.microsoft.com/office/drawing/2014/main" id="{433475DD-BDB2-430A-BD37-B54066F32E46}"/>
                </a:ext>
              </a:extLst>
            </p:cNvPr>
            <p:cNvSpPr>
              <a:spLocks/>
            </p:cNvSpPr>
            <p:nvPr/>
          </p:nvSpPr>
          <p:spPr bwMode="auto">
            <a:xfrm>
              <a:off x="7122981" y="2641869"/>
              <a:ext cx="4771" cy="5964"/>
            </a:xfrm>
            <a:custGeom>
              <a:avLst/>
              <a:gdLst>
                <a:gd name="T0" fmla="*/ 2 w 2"/>
                <a:gd name="T1" fmla="*/ 1 h 2"/>
                <a:gd name="T2" fmla="*/ 2 w 2"/>
                <a:gd name="T3" fmla="*/ 2 h 2"/>
                <a:gd name="T4" fmla="*/ 2 w 2"/>
                <a:gd name="T5" fmla="*/ 2 h 2"/>
                <a:gd name="T6" fmla="*/ 2 w 2"/>
                <a:gd name="T7" fmla="*/ 2 h 2"/>
                <a:gd name="T8" fmla="*/ 1 w 2"/>
                <a:gd name="T9" fmla="*/ 2 h 2"/>
                <a:gd name="T10" fmla="*/ 1 w 2"/>
                <a:gd name="T11" fmla="*/ 2 h 2"/>
                <a:gd name="T12" fmla="*/ 0 w 2"/>
                <a:gd name="T13" fmla="*/ 1 h 2"/>
                <a:gd name="T14" fmla="*/ 1 w 2"/>
                <a:gd name="T15" fmla="*/ 0 h 2"/>
                <a:gd name="T16" fmla="*/ 1 w 2"/>
                <a:gd name="T17" fmla="*/ 0 h 2"/>
                <a:gd name="T18" fmla="*/ 1 w 2"/>
                <a:gd name="T19" fmla="*/ 1 h 2"/>
                <a:gd name="T20" fmla="*/ 2 w 2"/>
                <a:gd name="T21" fmla="*/ 0 h 2"/>
                <a:gd name="T22" fmla="*/ 2 w 2"/>
                <a:gd name="T23" fmla="*/ 0 h 2"/>
                <a:gd name="T24" fmla="*/ 2 w 2"/>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 h="2">
                  <a:moveTo>
                    <a:pt x="2" y="1"/>
                  </a:moveTo>
                  <a:cubicBezTo>
                    <a:pt x="2" y="1"/>
                    <a:pt x="2" y="1"/>
                    <a:pt x="2" y="2"/>
                  </a:cubicBezTo>
                  <a:cubicBezTo>
                    <a:pt x="2" y="2"/>
                    <a:pt x="2" y="2"/>
                    <a:pt x="2" y="2"/>
                  </a:cubicBezTo>
                  <a:cubicBezTo>
                    <a:pt x="2" y="2"/>
                    <a:pt x="2" y="2"/>
                    <a:pt x="2" y="2"/>
                  </a:cubicBezTo>
                  <a:cubicBezTo>
                    <a:pt x="2" y="2"/>
                    <a:pt x="1" y="2"/>
                    <a:pt x="1" y="2"/>
                  </a:cubicBezTo>
                  <a:cubicBezTo>
                    <a:pt x="1" y="2"/>
                    <a:pt x="1" y="2"/>
                    <a:pt x="1" y="2"/>
                  </a:cubicBezTo>
                  <a:cubicBezTo>
                    <a:pt x="0" y="2"/>
                    <a:pt x="0" y="2"/>
                    <a:pt x="0" y="1"/>
                  </a:cubicBezTo>
                  <a:cubicBezTo>
                    <a:pt x="0" y="1"/>
                    <a:pt x="1" y="0"/>
                    <a:pt x="1" y="0"/>
                  </a:cubicBezTo>
                  <a:cubicBezTo>
                    <a:pt x="1" y="0"/>
                    <a:pt x="1" y="0"/>
                    <a:pt x="1" y="0"/>
                  </a:cubicBezTo>
                  <a:cubicBezTo>
                    <a:pt x="1" y="1"/>
                    <a:pt x="1" y="1"/>
                    <a:pt x="1" y="1"/>
                  </a:cubicBezTo>
                  <a:cubicBezTo>
                    <a:pt x="1" y="0"/>
                    <a:pt x="2" y="0"/>
                    <a:pt x="2" y="0"/>
                  </a:cubicBezTo>
                  <a:cubicBezTo>
                    <a:pt x="2" y="0"/>
                    <a:pt x="2" y="0"/>
                    <a:pt x="2" y="0"/>
                  </a:cubicBezTo>
                  <a:cubicBezTo>
                    <a:pt x="2" y="1"/>
                    <a:pt x="2" y="1"/>
                    <a:pt x="2" y="1"/>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89" name="Freeform 92">
              <a:extLst>
                <a:ext uri="{FF2B5EF4-FFF2-40B4-BE49-F238E27FC236}">
                  <a16:creationId xmlns:a16="http://schemas.microsoft.com/office/drawing/2014/main" id="{AE36E11D-8F9D-4880-AF03-7A72D9CE29FC}"/>
                </a:ext>
              </a:extLst>
            </p:cNvPr>
            <p:cNvSpPr>
              <a:spLocks/>
            </p:cNvSpPr>
            <p:nvPr/>
          </p:nvSpPr>
          <p:spPr bwMode="auto">
            <a:xfrm>
              <a:off x="7328127" y="2496359"/>
              <a:ext cx="28625" cy="27433"/>
            </a:xfrm>
            <a:custGeom>
              <a:avLst/>
              <a:gdLst>
                <a:gd name="T0" fmla="*/ 2 w 10"/>
                <a:gd name="T1" fmla="*/ 3 h 10"/>
                <a:gd name="T2" fmla="*/ 2 w 10"/>
                <a:gd name="T3" fmla="*/ 2 h 10"/>
                <a:gd name="T4" fmla="*/ 3 w 10"/>
                <a:gd name="T5" fmla="*/ 2 h 10"/>
                <a:gd name="T6" fmla="*/ 4 w 10"/>
                <a:gd name="T7" fmla="*/ 1 h 10"/>
                <a:gd name="T8" fmla="*/ 6 w 10"/>
                <a:gd name="T9" fmla="*/ 1 h 10"/>
                <a:gd name="T10" fmla="*/ 8 w 10"/>
                <a:gd name="T11" fmla="*/ 1 h 10"/>
                <a:gd name="T12" fmla="*/ 7 w 10"/>
                <a:gd name="T13" fmla="*/ 2 h 10"/>
                <a:gd name="T14" fmla="*/ 7 w 10"/>
                <a:gd name="T15" fmla="*/ 5 h 10"/>
                <a:gd name="T16" fmla="*/ 7 w 10"/>
                <a:gd name="T17" fmla="*/ 6 h 10"/>
                <a:gd name="T18" fmla="*/ 10 w 10"/>
                <a:gd name="T19" fmla="*/ 8 h 10"/>
                <a:gd name="T20" fmla="*/ 9 w 10"/>
                <a:gd name="T21" fmla="*/ 9 h 10"/>
                <a:gd name="T22" fmla="*/ 7 w 10"/>
                <a:gd name="T23" fmla="*/ 10 h 10"/>
                <a:gd name="T24" fmla="*/ 6 w 10"/>
                <a:gd name="T25" fmla="*/ 10 h 10"/>
                <a:gd name="T26" fmla="*/ 5 w 10"/>
                <a:gd name="T27" fmla="*/ 9 h 10"/>
                <a:gd name="T28" fmla="*/ 4 w 10"/>
                <a:gd name="T29" fmla="*/ 9 h 10"/>
                <a:gd name="T30" fmla="*/ 5 w 10"/>
                <a:gd name="T31" fmla="*/ 8 h 10"/>
                <a:gd name="T32" fmla="*/ 4 w 10"/>
                <a:gd name="T33" fmla="*/ 7 h 10"/>
                <a:gd name="T34" fmla="*/ 2 w 10"/>
                <a:gd name="T35" fmla="*/ 7 h 10"/>
                <a:gd name="T36" fmla="*/ 0 w 10"/>
                <a:gd name="T37" fmla="*/ 6 h 10"/>
                <a:gd name="T38" fmla="*/ 0 w 10"/>
                <a:gd name="T39" fmla="*/ 6 h 10"/>
                <a:gd name="T40" fmla="*/ 1 w 10"/>
                <a:gd name="T41" fmla="*/ 5 h 10"/>
                <a:gd name="T42" fmla="*/ 2 w 10"/>
                <a:gd name="T43" fmla="*/ 4 h 10"/>
                <a:gd name="T44" fmla="*/ 2 w 10"/>
                <a:gd name="T45" fmla="*/ 3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 h="10">
                  <a:moveTo>
                    <a:pt x="2" y="3"/>
                  </a:moveTo>
                  <a:cubicBezTo>
                    <a:pt x="2" y="2"/>
                    <a:pt x="2" y="2"/>
                    <a:pt x="2" y="2"/>
                  </a:cubicBezTo>
                  <a:cubicBezTo>
                    <a:pt x="2" y="2"/>
                    <a:pt x="2" y="2"/>
                    <a:pt x="3" y="2"/>
                  </a:cubicBezTo>
                  <a:cubicBezTo>
                    <a:pt x="3" y="2"/>
                    <a:pt x="4" y="1"/>
                    <a:pt x="4" y="1"/>
                  </a:cubicBezTo>
                  <a:cubicBezTo>
                    <a:pt x="4" y="1"/>
                    <a:pt x="5" y="1"/>
                    <a:pt x="6" y="1"/>
                  </a:cubicBezTo>
                  <a:cubicBezTo>
                    <a:pt x="6" y="0"/>
                    <a:pt x="8" y="0"/>
                    <a:pt x="8" y="1"/>
                  </a:cubicBezTo>
                  <a:cubicBezTo>
                    <a:pt x="8" y="1"/>
                    <a:pt x="8" y="1"/>
                    <a:pt x="7" y="2"/>
                  </a:cubicBezTo>
                  <a:cubicBezTo>
                    <a:pt x="7" y="2"/>
                    <a:pt x="7" y="2"/>
                    <a:pt x="7" y="5"/>
                  </a:cubicBezTo>
                  <a:cubicBezTo>
                    <a:pt x="7" y="6"/>
                    <a:pt x="7" y="6"/>
                    <a:pt x="7" y="6"/>
                  </a:cubicBezTo>
                  <a:cubicBezTo>
                    <a:pt x="8" y="7"/>
                    <a:pt x="9" y="8"/>
                    <a:pt x="10" y="8"/>
                  </a:cubicBezTo>
                  <a:cubicBezTo>
                    <a:pt x="10" y="8"/>
                    <a:pt x="10" y="9"/>
                    <a:pt x="9" y="9"/>
                  </a:cubicBezTo>
                  <a:cubicBezTo>
                    <a:pt x="9" y="9"/>
                    <a:pt x="7" y="9"/>
                    <a:pt x="7" y="10"/>
                  </a:cubicBezTo>
                  <a:cubicBezTo>
                    <a:pt x="7" y="10"/>
                    <a:pt x="6" y="10"/>
                    <a:pt x="6" y="10"/>
                  </a:cubicBezTo>
                  <a:cubicBezTo>
                    <a:pt x="6" y="9"/>
                    <a:pt x="5" y="9"/>
                    <a:pt x="5" y="9"/>
                  </a:cubicBezTo>
                  <a:cubicBezTo>
                    <a:pt x="5" y="9"/>
                    <a:pt x="4" y="9"/>
                    <a:pt x="4" y="9"/>
                  </a:cubicBezTo>
                  <a:cubicBezTo>
                    <a:pt x="4" y="8"/>
                    <a:pt x="5" y="8"/>
                    <a:pt x="5" y="8"/>
                  </a:cubicBezTo>
                  <a:cubicBezTo>
                    <a:pt x="5" y="8"/>
                    <a:pt x="5" y="7"/>
                    <a:pt x="4" y="7"/>
                  </a:cubicBezTo>
                  <a:cubicBezTo>
                    <a:pt x="4" y="7"/>
                    <a:pt x="2" y="6"/>
                    <a:pt x="2" y="7"/>
                  </a:cubicBezTo>
                  <a:cubicBezTo>
                    <a:pt x="1" y="7"/>
                    <a:pt x="0" y="6"/>
                    <a:pt x="0" y="6"/>
                  </a:cubicBezTo>
                  <a:cubicBezTo>
                    <a:pt x="0" y="6"/>
                    <a:pt x="0" y="6"/>
                    <a:pt x="0" y="6"/>
                  </a:cubicBezTo>
                  <a:cubicBezTo>
                    <a:pt x="0" y="5"/>
                    <a:pt x="1" y="5"/>
                    <a:pt x="1" y="5"/>
                  </a:cubicBezTo>
                  <a:cubicBezTo>
                    <a:pt x="1" y="5"/>
                    <a:pt x="2" y="4"/>
                    <a:pt x="2" y="4"/>
                  </a:cubicBezTo>
                  <a:cubicBezTo>
                    <a:pt x="2" y="4"/>
                    <a:pt x="2" y="3"/>
                    <a:pt x="2" y="3"/>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90" name="Freeform 93">
              <a:extLst>
                <a:ext uri="{FF2B5EF4-FFF2-40B4-BE49-F238E27FC236}">
                  <a16:creationId xmlns:a16="http://schemas.microsoft.com/office/drawing/2014/main" id="{68F39B84-A9EE-45F9-8643-437A0AAE4CF1}"/>
                </a:ext>
              </a:extLst>
            </p:cNvPr>
            <p:cNvSpPr>
              <a:spLocks/>
            </p:cNvSpPr>
            <p:nvPr/>
          </p:nvSpPr>
          <p:spPr bwMode="auto">
            <a:xfrm>
              <a:off x="7340054" y="2459378"/>
              <a:ext cx="75141" cy="36974"/>
            </a:xfrm>
            <a:custGeom>
              <a:avLst/>
              <a:gdLst>
                <a:gd name="T0" fmla="*/ 4 w 27"/>
                <a:gd name="T1" fmla="*/ 10 h 13"/>
                <a:gd name="T2" fmla="*/ 3 w 27"/>
                <a:gd name="T3" fmla="*/ 9 h 13"/>
                <a:gd name="T4" fmla="*/ 4 w 27"/>
                <a:gd name="T5" fmla="*/ 9 h 13"/>
                <a:gd name="T6" fmla="*/ 5 w 27"/>
                <a:gd name="T7" fmla="*/ 8 h 13"/>
                <a:gd name="T8" fmla="*/ 5 w 27"/>
                <a:gd name="T9" fmla="*/ 8 h 13"/>
                <a:gd name="T10" fmla="*/ 5 w 27"/>
                <a:gd name="T11" fmla="*/ 7 h 13"/>
                <a:gd name="T12" fmla="*/ 7 w 27"/>
                <a:gd name="T13" fmla="*/ 6 h 13"/>
                <a:gd name="T14" fmla="*/ 9 w 27"/>
                <a:gd name="T15" fmla="*/ 5 h 13"/>
                <a:gd name="T16" fmla="*/ 10 w 27"/>
                <a:gd name="T17" fmla="*/ 4 h 13"/>
                <a:gd name="T18" fmla="*/ 12 w 27"/>
                <a:gd name="T19" fmla="*/ 4 h 13"/>
                <a:gd name="T20" fmla="*/ 14 w 27"/>
                <a:gd name="T21" fmla="*/ 3 h 13"/>
                <a:gd name="T22" fmla="*/ 15 w 27"/>
                <a:gd name="T23" fmla="*/ 3 h 13"/>
                <a:gd name="T24" fmla="*/ 17 w 27"/>
                <a:gd name="T25" fmla="*/ 3 h 13"/>
                <a:gd name="T26" fmla="*/ 18 w 27"/>
                <a:gd name="T27" fmla="*/ 2 h 13"/>
                <a:gd name="T28" fmla="*/ 20 w 27"/>
                <a:gd name="T29" fmla="*/ 2 h 13"/>
                <a:gd name="T30" fmla="*/ 23 w 27"/>
                <a:gd name="T31" fmla="*/ 1 h 13"/>
                <a:gd name="T32" fmla="*/ 26 w 27"/>
                <a:gd name="T33" fmla="*/ 0 h 13"/>
                <a:gd name="T34" fmla="*/ 26 w 27"/>
                <a:gd name="T35" fmla="*/ 0 h 13"/>
                <a:gd name="T36" fmla="*/ 27 w 27"/>
                <a:gd name="T37" fmla="*/ 0 h 13"/>
                <a:gd name="T38" fmla="*/ 25 w 27"/>
                <a:gd name="T39" fmla="*/ 3 h 13"/>
                <a:gd name="T40" fmla="*/ 24 w 27"/>
                <a:gd name="T41" fmla="*/ 3 h 13"/>
                <a:gd name="T42" fmla="*/ 16 w 27"/>
                <a:gd name="T43" fmla="*/ 6 h 13"/>
                <a:gd name="T44" fmla="*/ 15 w 27"/>
                <a:gd name="T45" fmla="*/ 6 h 13"/>
                <a:gd name="T46" fmla="*/ 12 w 27"/>
                <a:gd name="T47" fmla="*/ 7 h 13"/>
                <a:gd name="T48" fmla="*/ 12 w 27"/>
                <a:gd name="T49" fmla="*/ 8 h 13"/>
                <a:gd name="T50" fmla="*/ 12 w 27"/>
                <a:gd name="T51" fmla="*/ 8 h 13"/>
                <a:gd name="T52" fmla="*/ 11 w 27"/>
                <a:gd name="T53" fmla="*/ 9 h 13"/>
                <a:gd name="T54" fmla="*/ 9 w 27"/>
                <a:gd name="T55" fmla="*/ 9 h 13"/>
                <a:gd name="T56" fmla="*/ 9 w 27"/>
                <a:gd name="T57" fmla="*/ 9 h 13"/>
                <a:gd name="T58" fmla="*/ 9 w 27"/>
                <a:gd name="T59" fmla="*/ 9 h 13"/>
                <a:gd name="T60" fmla="*/ 9 w 27"/>
                <a:gd name="T61" fmla="*/ 10 h 13"/>
                <a:gd name="T62" fmla="*/ 9 w 27"/>
                <a:gd name="T63" fmla="*/ 10 h 13"/>
                <a:gd name="T64" fmla="*/ 8 w 27"/>
                <a:gd name="T65" fmla="*/ 10 h 13"/>
                <a:gd name="T66" fmla="*/ 7 w 27"/>
                <a:gd name="T67" fmla="*/ 10 h 13"/>
                <a:gd name="T68" fmla="*/ 7 w 27"/>
                <a:gd name="T69" fmla="*/ 11 h 13"/>
                <a:gd name="T70" fmla="*/ 7 w 27"/>
                <a:gd name="T71" fmla="*/ 11 h 13"/>
                <a:gd name="T72" fmla="*/ 7 w 27"/>
                <a:gd name="T73" fmla="*/ 11 h 13"/>
                <a:gd name="T74" fmla="*/ 7 w 27"/>
                <a:gd name="T75" fmla="*/ 12 h 13"/>
                <a:gd name="T76" fmla="*/ 5 w 27"/>
                <a:gd name="T77" fmla="*/ 13 h 13"/>
                <a:gd name="T78" fmla="*/ 3 w 27"/>
                <a:gd name="T79" fmla="*/ 13 h 13"/>
                <a:gd name="T80" fmla="*/ 0 w 27"/>
                <a:gd name="T81" fmla="*/ 12 h 13"/>
                <a:gd name="T82" fmla="*/ 1 w 27"/>
                <a:gd name="T83" fmla="*/ 11 h 13"/>
                <a:gd name="T84" fmla="*/ 4 w 27"/>
                <a:gd name="T85" fmla="*/ 10 h 13"/>
                <a:gd name="T86" fmla="*/ 4 w 27"/>
                <a:gd name="T87"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 h="13">
                  <a:moveTo>
                    <a:pt x="4" y="10"/>
                  </a:moveTo>
                  <a:cubicBezTo>
                    <a:pt x="3" y="10"/>
                    <a:pt x="3" y="9"/>
                    <a:pt x="3" y="9"/>
                  </a:cubicBezTo>
                  <a:cubicBezTo>
                    <a:pt x="3" y="9"/>
                    <a:pt x="4" y="9"/>
                    <a:pt x="4" y="9"/>
                  </a:cubicBezTo>
                  <a:cubicBezTo>
                    <a:pt x="4" y="9"/>
                    <a:pt x="5" y="8"/>
                    <a:pt x="5" y="8"/>
                  </a:cubicBezTo>
                  <a:cubicBezTo>
                    <a:pt x="5" y="8"/>
                    <a:pt x="5" y="8"/>
                    <a:pt x="5" y="8"/>
                  </a:cubicBezTo>
                  <a:cubicBezTo>
                    <a:pt x="5" y="8"/>
                    <a:pt x="5" y="7"/>
                    <a:pt x="5" y="7"/>
                  </a:cubicBezTo>
                  <a:cubicBezTo>
                    <a:pt x="6" y="7"/>
                    <a:pt x="6" y="6"/>
                    <a:pt x="7" y="6"/>
                  </a:cubicBezTo>
                  <a:cubicBezTo>
                    <a:pt x="7" y="6"/>
                    <a:pt x="8" y="6"/>
                    <a:pt x="9" y="5"/>
                  </a:cubicBezTo>
                  <a:cubicBezTo>
                    <a:pt x="9" y="5"/>
                    <a:pt x="9" y="5"/>
                    <a:pt x="10" y="4"/>
                  </a:cubicBezTo>
                  <a:cubicBezTo>
                    <a:pt x="12" y="4"/>
                    <a:pt x="12" y="4"/>
                    <a:pt x="12" y="4"/>
                  </a:cubicBezTo>
                  <a:cubicBezTo>
                    <a:pt x="13" y="3"/>
                    <a:pt x="14" y="3"/>
                    <a:pt x="14" y="3"/>
                  </a:cubicBezTo>
                  <a:cubicBezTo>
                    <a:pt x="14" y="3"/>
                    <a:pt x="15" y="3"/>
                    <a:pt x="15" y="3"/>
                  </a:cubicBezTo>
                  <a:cubicBezTo>
                    <a:pt x="15" y="3"/>
                    <a:pt x="16" y="3"/>
                    <a:pt x="17" y="3"/>
                  </a:cubicBezTo>
                  <a:cubicBezTo>
                    <a:pt x="17" y="3"/>
                    <a:pt x="18" y="2"/>
                    <a:pt x="18" y="2"/>
                  </a:cubicBezTo>
                  <a:cubicBezTo>
                    <a:pt x="19" y="2"/>
                    <a:pt x="19" y="2"/>
                    <a:pt x="20" y="2"/>
                  </a:cubicBezTo>
                  <a:cubicBezTo>
                    <a:pt x="20" y="2"/>
                    <a:pt x="22" y="2"/>
                    <a:pt x="23" y="1"/>
                  </a:cubicBezTo>
                  <a:cubicBezTo>
                    <a:pt x="23" y="1"/>
                    <a:pt x="26" y="0"/>
                    <a:pt x="26" y="0"/>
                  </a:cubicBezTo>
                  <a:cubicBezTo>
                    <a:pt x="26" y="0"/>
                    <a:pt x="26" y="0"/>
                    <a:pt x="26" y="0"/>
                  </a:cubicBezTo>
                  <a:cubicBezTo>
                    <a:pt x="27" y="0"/>
                    <a:pt x="27" y="0"/>
                    <a:pt x="27" y="0"/>
                  </a:cubicBezTo>
                  <a:cubicBezTo>
                    <a:pt x="27" y="1"/>
                    <a:pt x="27" y="2"/>
                    <a:pt x="25" y="3"/>
                  </a:cubicBezTo>
                  <a:cubicBezTo>
                    <a:pt x="25" y="3"/>
                    <a:pt x="25" y="3"/>
                    <a:pt x="24" y="3"/>
                  </a:cubicBezTo>
                  <a:cubicBezTo>
                    <a:pt x="21" y="4"/>
                    <a:pt x="19" y="5"/>
                    <a:pt x="16" y="6"/>
                  </a:cubicBezTo>
                  <a:cubicBezTo>
                    <a:pt x="15" y="6"/>
                    <a:pt x="15" y="6"/>
                    <a:pt x="15" y="6"/>
                  </a:cubicBezTo>
                  <a:cubicBezTo>
                    <a:pt x="13" y="7"/>
                    <a:pt x="12" y="7"/>
                    <a:pt x="12" y="7"/>
                  </a:cubicBezTo>
                  <a:cubicBezTo>
                    <a:pt x="12" y="7"/>
                    <a:pt x="12" y="8"/>
                    <a:pt x="12" y="8"/>
                  </a:cubicBezTo>
                  <a:cubicBezTo>
                    <a:pt x="12" y="8"/>
                    <a:pt x="12" y="8"/>
                    <a:pt x="12" y="8"/>
                  </a:cubicBezTo>
                  <a:cubicBezTo>
                    <a:pt x="12" y="8"/>
                    <a:pt x="11" y="9"/>
                    <a:pt x="11" y="9"/>
                  </a:cubicBezTo>
                  <a:cubicBezTo>
                    <a:pt x="10" y="8"/>
                    <a:pt x="9" y="9"/>
                    <a:pt x="9" y="9"/>
                  </a:cubicBezTo>
                  <a:cubicBezTo>
                    <a:pt x="9" y="9"/>
                    <a:pt x="9" y="9"/>
                    <a:pt x="9" y="9"/>
                  </a:cubicBezTo>
                  <a:cubicBezTo>
                    <a:pt x="9" y="9"/>
                    <a:pt x="9" y="9"/>
                    <a:pt x="9" y="9"/>
                  </a:cubicBezTo>
                  <a:cubicBezTo>
                    <a:pt x="9" y="9"/>
                    <a:pt x="9" y="10"/>
                    <a:pt x="9" y="10"/>
                  </a:cubicBezTo>
                  <a:cubicBezTo>
                    <a:pt x="9" y="10"/>
                    <a:pt x="9" y="10"/>
                    <a:pt x="9" y="10"/>
                  </a:cubicBezTo>
                  <a:cubicBezTo>
                    <a:pt x="9" y="10"/>
                    <a:pt x="8" y="11"/>
                    <a:pt x="8" y="10"/>
                  </a:cubicBezTo>
                  <a:cubicBezTo>
                    <a:pt x="8" y="10"/>
                    <a:pt x="7" y="10"/>
                    <a:pt x="7" y="10"/>
                  </a:cubicBezTo>
                  <a:cubicBezTo>
                    <a:pt x="7" y="11"/>
                    <a:pt x="7" y="11"/>
                    <a:pt x="7" y="11"/>
                  </a:cubicBezTo>
                  <a:cubicBezTo>
                    <a:pt x="7" y="11"/>
                    <a:pt x="7" y="11"/>
                    <a:pt x="7" y="11"/>
                  </a:cubicBezTo>
                  <a:cubicBezTo>
                    <a:pt x="7" y="11"/>
                    <a:pt x="7" y="11"/>
                    <a:pt x="7" y="11"/>
                  </a:cubicBezTo>
                  <a:cubicBezTo>
                    <a:pt x="7" y="11"/>
                    <a:pt x="7" y="12"/>
                    <a:pt x="7" y="12"/>
                  </a:cubicBezTo>
                  <a:cubicBezTo>
                    <a:pt x="7" y="13"/>
                    <a:pt x="6" y="13"/>
                    <a:pt x="5" y="13"/>
                  </a:cubicBezTo>
                  <a:cubicBezTo>
                    <a:pt x="5" y="13"/>
                    <a:pt x="3" y="13"/>
                    <a:pt x="3" y="13"/>
                  </a:cubicBezTo>
                  <a:cubicBezTo>
                    <a:pt x="2" y="13"/>
                    <a:pt x="0" y="12"/>
                    <a:pt x="0" y="12"/>
                  </a:cubicBezTo>
                  <a:cubicBezTo>
                    <a:pt x="0" y="12"/>
                    <a:pt x="1" y="12"/>
                    <a:pt x="1" y="11"/>
                  </a:cubicBezTo>
                  <a:cubicBezTo>
                    <a:pt x="1" y="11"/>
                    <a:pt x="4" y="10"/>
                    <a:pt x="4" y="10"/>
                  </a:cubicBezTo>
                  <a:cubicBezTo>
                    <a:pt x="4" y="10"/>
                    <a:pt x="4" y="10"/>
                    <a:pt x="4" y="10"/>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91" name="Freeform 102">
              <a:extLst>
                <a:ext uri="{FF2B5EF4-FFF2-40B4-BE49-F238E27FC236}">
                  <a16:creationId xmlns:a16="http://schemas.microsoft.com/office/drawing/2014/main" id="{67A1633F-6D53-408A-B9EA-CD9DA0BC9DAD}"/>
                </a:ext>
              </a:extLst>
            </p:cNvPr>
            <p:cNvSpPr>
              <a:spLocks/>
            </p:cNvSpPr>
            <p:nvPr/>
          </p:nvSpPr>
          <p:spPr bwMode="auto">
            <a:xfrm>
              <a:off x="7046647" y="2631128"/>
              <a:ext cx="8349" cy="10735"/>
            </a:xfrm>
            <a:custGeom>
              <a:avLst/>
              <a:gdLst>
                <a:gd name="T0" fmla="*/ 3 w 3"/>
                <a:gd name="T1" fmla="*/ 0 h 4"/>
                <a:gd name="T2" fmla="*/ 3 w 3"/>
                <a:gd name="T3" fmla="*/ 0 h 4"/>
                <a:gd name="T4" fmla="*/ 3 w 3"/>
                <a:gd name="T5" fmla="*/ 2 h 4"/>
                <a:gd name="T6" fmla="*/ 1 w 3"/>
                <a:gd name="T7" fmla="*/ 3 h 4"/>
                <a:gd name="T8" fmla="*/ 1 w 3"/>
                <a:gd name="T9" fmla="*/ 3 h 4"/>
                <a:gd name="T10" fmla="*/ 2 w 3"/>
                <a:gd name="T11" fmla="*/ 3 h 4"/>
                <a:gd name="T12" fmla="*/ 1 w 3"/>
                <a:gd name="T13" fmla="*/ 4 h 4"/>
                <a:gd name="T14" fmla="*/ 1 w 3"/>
                <a:gd name="T15" fmla="*/ 3 h 4"/>
                <a:gd name="T16" fmla="*/ 3 w 3"/>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3" y="0"/>
                  </a:moveTo>
                  <a:cubicBezTo>
                    <a:pt x="3" y="0"/>
                    <a:pt x="3" y="0"/>
                    <a:pt x="3" y="0"/>
                  </a:cubicBezTo>
                  <a:cubicBezTo>
                    <a:pt x="3" y="0"/>
                    <a:pt x="3" y="1"/>
                    <a:pt x="3" y="2"/>
                  </a:cubicBezTo>
                  <a:cubicBezTo>
                    <a:pt x="2" y="2"/>
                    <a:pt x="1" y="3"/>
                    <a:pt x="1" y="3"/>
                  </a:cubicBezTo>
                  <a:cubicBezTo>
                    <a:pt x="1" y="3"/>
                    <a:pt x="1" y="3"/>
                    <a:pt x="1" y="3"/>
                  </a:cubicBezTo>
                  <a:cubicBezTo>
                    <a:pt x="1" y="3"/>
                    <a:pt x="2" y="3"/>
                    <a:pt x="2" y="3"/>
                  </a:cubicBezTo>
                  <a:cubicBezTo>
                    <a:pt x="2" y="3"/>
                    <a:pt x="1" y="4"/>
                    <a:pt x="1" y="4"/>
                  </a:cubicBezTo>
                  <a:cubicBezTo>
                    <a:pt x="1" y="4"/>
                    <a:pt x="0" y="3"/>
                    <a:pt x="1" y="3"/>
                  </a:cubicBezTo>
                  <a:cubicBezTo>
                    <a:pt x="1" y="2"/>
                    <a:pt x="2" y="0"/>
                    <a:pt x="3" y="0"/>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92" name="Freeform 104">
              <a:extLst>
                <a:ext uri="{FF2B5EF4-FFF2-40B4-BE49-F238E27FC236}">
                  <a16:creationId xmlns:a16="http://schemas.microsoft.com/office/drawing/2014/main" id="{D8E98333-71C2-4389-A4FA-291CB461F46A}"/>
                </a:ext>
              </a:extLst>
            </p:cNvPr>
            <p:cNvSpPr>
              <a:spLocks/>
            </p:cNvSpPr>
            <p:nvPr/>
          </p:nvSpPr>
          <p:spPr bwMode="auto">
            <a:xfrm>
              <a:off x="7303080" y="2701498"/>
              <a:ext cx="41745" cy="64406"/>
            </a:xfrm>
            <a:custGeom>
              <a:avLst/>
              <a:gdLst>
                <a:gd name="T0" fmla="*/ 13 w 15"/>
                <a:gd name="T1" fmla="*/ 11 h 23"/>
                <a:gd name="T2" fmla="*/ 12 w 15"/>
                <a:gd name="T3" fmla="*/ 13 h 23"/>
                <a:gd name="T4" fmla="*/ 11 w 15"/>
                <a:gd name="T5" fmla="*/ 12 h 23"/>
                <a:gd name="T6" fmla="*/ 11 w 15"/>
                <a:gd name="T7" fmla="*/ 12 h 23"/>
                <a:gd name="T8" fmla="*/ 11 w 15"/>
                <a:gd name="T9" fmla="*/ 10 h 23"/>
                <a:gd name="T10" fmla="*/ 9 w 15"/>
                <a:gd name="T11" fmla="*/ 9 h 23"/>
                <a:gd name="T12" fmla="*/ 8 w 15"/>
                <a:gd name="T13" fmla="*/ 7 h 23"/>
                <a:gd name="T14" fmla="*/ 7 w 15"/>
                <a:gd name="T15" fmla="*/ 6 h 23"/>
                <a:gd name="T16" fmla="*/ 9 w 15"/>
                <a:gd name="T17" fmla="*/ 6 h 23"/>
                <a:gd name="T18" fmla="*/ 8 w 15"/>
                <a:gd name="T19" fmla="*/ 5 h 23"/>
                <a:gd name="T20" fmla="*/ 9 w 15"/>
                <a:gd name="T21" fmla="*/ 4 h 23"/>
                <a:gd name="T22" fmla="*/ 12 w 15"/>
                <a:gd name="T23" fmla="*/ 4 h 23"/>
                <a:gd name="T24" fmla="*/ 12 w 15"/>
                <a:gd name="T25" fmla="*/ 3 h 23"/>
                <a:gd name="T26" fmla="*/ 12 w 15"/>
                <a:gd name="T27" fmla="*/ 1 h 23"/>
                <a:gd name="T28" fmla="*/ 11 w 15"/>
                <a:gd name="T29" fmla="*/ 1 h 23"/>
                <a:gd name="T30" fmla="*/ 9 w 15"/>
                <a:gd name="T31" fmla="*/ 0 h 23"/>
                <a:gd name="T32" fmla="*/ 6 w 15"/>
                <a:gd name="T33" fmla="*/ 1 h 23"/>
                <a:gd name="T34" fmla="*/ 4 w 15"/>
                <a:gd name="T35" fmla="*/ 3 h 23"/>
                <a:gd name="T36" fmla="*/ 3 w 15"/>
                <a:gd name="T37" fmla="*/ 3 h 23"/>
                <a:gd name="T38" fmla="*/ 2 w 15"/>
                <a:gd name="T39" fmla="*/ 4 h 23"/>
                <a:gd name="T40" fmla="*/ 0 w 15"/>
                <a:gd name="T41" fmla="*/ 6 h 23"/>
                <a:gd name="T42" fmla="*/ 1 w 15"/>
                <a:gd name="T43" fmla="*/ 6 h 23"/>
                <a:gd name="T44" fmla="*/ 2 w 15"/>
                <a:gd name="T45" fmla="*/ 7 h 23"/>
                <a:gd name="T46" fmla="*/ 2 w 15"/>
                <a:gd name="T47" fmla="*/ 8 h 23"/>
                <a:gd name="T48" fmla="*/ 2 w 15"/>
                <a:gd name="T49" fmla="*/ 7 h 23"/>
                <a:gd name="T50" fmla="*/ 2 w 15"/>
                <a:gd name="T51" fmla="*/ 10 h 23"/>
                <a:gd name="T52" fmla="*/ 3 w 15"/>
                <a:gd name="T53" fmla="*/ 11 h 23"/>
                <a:gd name="T54" fmla="*/ 4 w 15"/>
                <a:gd name="T55" fmla="*/ 12 h 23"/>
                <a:gd name="T56" fmla="*/ 5 w 15"/>
                <a:gd name="T57" fmla="*/ 14 h 23"/>
                <a:gd name="T58" fmla="*/ 7 w 15"/>
                <a:gd name="T59" fmla="*/ 15 h 23"/>
                <a:gd name="T60" fmla="*/ 6 w 15"/>
                <a:gd name="T61" fmla="*/ 16 h 23"/>
                <a:gd name="T62" fmla="*/ 5 w 15"/>
                <a:gd name="T63" fmla="*/ 18 h 23"/>
                <a:gd name="T64" fmla="*/ 5 w 15"/>
                <a:gd name="T65" fmla="*/ 18 h 23"/>
                <a:gd name="T66" fmla="*/ 4 w 15"/>
                <a:gd name="T67" fmla="*/ 19 h 23"/>
                <a:gd name="T68" fmla="*/ 8 w 15"/>
                <a:gd name="T69" fmla="*/ 23 h 23"/>
                <a:gd name="T70" fmla="*/ 13 w 15"/>
                <a:gd name="T71" fmla="*/ 22 h 23"/>
                <a:gd name="T72" fmla="*/ 13 w 15"/>
                <a:gd name="T73" fmla="*/ 19 h 23"/>
                <a:gd name="T74" fmla="*/ 13 w 15"/>
                <a:gd name="T75" fmla="*/ 18 h 23"/>
                <a:gd name="T76" fmla="*/ 12 w 15"/>
                <a:gd name="T77" fmla="*/ 17 h 23"/>
                <a:gd name="T78" fmla="*/ 13 w 15"/>
                <a:gd name="T79" fmla="*/ 17 h 23"/>
                <a:gd name="T80" fmla="*/ 13 w 15"/>
                <a:gd name="T81" fmla="*/ 17 h 23"/>
                <a:gd name="T82" fmla="*/ 13 w 15"/>
                <a:gd name="T83" fmla="*/ 16 h 23"/>
                <a:gd name="T84" fmla="*/ 12 w 15"/>
                <a:gd name="T85" fmla="*/ 15 h 23"/>
                <a:gd name="T86" fmla="*/ 12 w 15"/>
                <a:gd name="T87" fmla="*/ 14 h 23"/>
                <a:gd name="T88" fmla="*/ 13 w 15"/>
                <a:gd name="T89" fmla="*/ 14 h 23"/>
                <a:gd name="T90" fmla="*/ 13 w 15"/>
                <a:gd name="T91" fmla="*/ 14 h 23"/>
                <a:gd name="T92" fmla="*/ 14 w 15"/>
                <a:gd name="T93" fmla="*/ 14 h 23"/>
                <a:gd name="T94" fmla="*/ 14 w 15"/>
                <a:gd name="T95" fmla="*/ 14 h 23"/>
                <a:gd name="T96" fmla="*/ 14 w 15"/>
                <a:gd name="T97" fmla="*/ 13 h 23"/>
                <a:gd name="T98" fmla="*/ 14 w 15"/>
                <a:gd name="T99" fmla="*/ 1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 h="23">
                  <a:moveTo>
                    <a:pt x="14" y="12"/>
                  </a:moveTo>
                  <a:cubicBezTo>
                    <a:pt x="14" y="12"/>
                    <a:pt x="13" y="11"/>
                    <a:pt x="13" y="11"/>
                  </a:cubicBezTo>
                  <a:cubicBezTo>
                    <a:pt x="13" y="11"/>
                    <a:pt x="12" y="12"/>
                    <a:pt x="12" y="12"/>
                  </a:cubicBezTo>
                  <a:cubicBezTo>
                    <a:pt x="12" y="13"/>
                    <a:pt x="12" y="13"/>
                    <a:pt x="12" y="13"/>
                  </a:cubicBezTo>
                  <a:cubicBezTo>
                    <a:pt x="12" y="13"/>
                    <a:pt x="12" y="13"/>
                    <a:pt x="11" y="13"/>
                  </a:cubicBezTo>
                  <a:cubicBezTo>
                    <a:pt x="11" y="13"/>
                    <a:pt x="11" y="13"/>
                    <a:pt x="11" y="12"/>
                  </a:cubicBezTo>
                  <a:cubicBezTo>
                    <a:pt x="11" y="12"/>
                    <a:pt x="11" y="12"/>
                    <a:pt x="11" y="12"/>
                  </a:cubicBezTo>
                  <a:cubicBezTo>
                    <a:pt x="11" y="12"/>
                    <a:pt x="11" y="12"/>
                    <a:pt x="11" y="12"/>
                  </a:cubicBezTo>
                  <a:cubicBezTo>
                    <a:pt x="11" y="12"/>
                    <a:pt x="11" y="11"/>
                    <a:pt x="11" y="11"/>
                  </a:cubicBezTo>
                  <a:cubicBezTo>
                    <a:pt x="11" y="11"/>
                    <a:pt x="11" y="10"/>
                    <a:pt x="11" y="10"/>
                  </a:cubicBezTo>
                  <a:cubicBezTo>
                    <a:pt x="11" y="10"/>
                    <a:pt x="10" y="10"/>
                    <a:pt x="10" y="9"/>
                  </a:cubicBezTo>
                  <a:cubicBezTo>
                    <a:pt x="10" y="9"/>
                    <a:pt x="9" y="9"/>
                    <a:pt x="9" y="9"/>
                  </a:cubicBezTo>
                  <a:cubicBezTo>
                    <a:pt x="9" y="9"/>
                    <a:pt x="9" y="9"/>
                    <a:pt x="9" y="8"/>
                  </a:cubicBezTo>
                  <a:cubicBezTo>
                    <a:pt x="8" y="8"/>
                    <a:pt x="8" y="7"/>
                    <a:pt x="8" y="7"/>
                  </a:cubicBezTo>
                  <a:cubicBezTo>
                    <a:pt x="7" y="7"/>
                    <a:pt x="7" y="6"/>
                    <a:pt x="7" y="6"/>
                  </a:cubicBezTo>
                  <a:cubicBezTo>
                    <a:pt x="7" y="6"/>
                    <a:pt x="7" y="6"/>
                    <a:pt x="7" y="6"/>
                  </a:cubicBezTo>
                  <a:cubicBezTo>
                    <a:pt x="7" y="6"/>
                    <a:pt x="7" y="6"/>
                    <a:pt x="8" y="6"/>
                  </a:cubicBezTo>
                  <a:cubicBezTo>
                    <a:pt x="8" y="6"/>
                    <a:pt x="9" y="6"/>
                    <a:pt x="9" y="6"/>
                  </a:cubicBezTo>
                  <a:cubicBezTo>
                    <a:pt x="9" y="6"/>
                    <a:pt x="9" y="6"/>
                    <a:pt x="9" y="6"/>
                  </a:cubicBezTo>
                  <a:cubicBezTo>
                    <a:pt x="9" y="6"/>
                    <a:pt x="8" y="5"/>
                    <a:pt x="8" y="5"/>
                  </a:cubicBezTo>
                  <a:cubicBezTo>
                    <a:pt x="9" y="5"/>
                    <a:pt x="9" y="5"/>
                    <a:pt x="9" y="5"/>
                  </a:cubicBezTo>
                  <a:cubicBezTo>
                    <a:pt x="9" y="4"/>
                    <a:pt x="9" y="4"/>
                    <a:pt x="9" y="4"/>
                  </a:cubicBezTo>
                  <a:cubicBezTo>
                    <a:pt x="9" y="4"/>
                    <a:pt x="10" y="4"/>
                    <a:pt x="11" y="4"/>
                  </a:cubicBezTo>
                  <a:cubicBezTo>
                    <a:pt x="11" y="4"/>
                    <a:pt x="12" y="4"/>
                    <a:pt x="12" y="4"/>
                  </a:cubicBezTo>
                  <a:cubicBezTo>
                    <a:pt x="12" y="4"/>
                    <a:pt x="12" y="4"/>
                    <a:pt x="12" y="4"/>
                  </a:cubicBezTo>
                  <a:cubicBezTo>
                    <a:pt x="12" y="4"/>
                    <a:pt x="12" y="3"/>
                    <a:pt x="12" y="3"/>
                  </a:cubicBezTo>
                  <a:cubicBezTo>
                    <a:pt x="12" y="3"/>
                    <a:pt x="12" y="1"/>
                    <a:pt x="12" y="1"/>
                  </a:cubicBezTo>
                  <a:cubicBezTo>
                    <a:pt x="12" y="1"/>
                    <a:pt x="12" y="1"/>
                    <a:pt x="12" y="1"/>
                  </a:cubicBezTo>
                  <a:cubicBezTo>
                    <a:pt x="12" y="1"/>
                    <a:pt x="12" y="1"/>
                    <a:pt x="12" y="1"/>
                  </a:cubicBezTo>
                  <a:cubicBezTo>
                    <a:pt x="11" y="1"/>
                    <a:pt x="11" y="1"/>
                    <a:pt x="11" y="1"/>
                  </a:cubicBezTo>
                  <a:cubicBezTo>
                    <a:pt x="11" y="1"/>
                    <a:pt x="10" y="1"/>
                    <a:pt x="9" y="0"/>
                  </a:cubicBezTo>
                  <a:cubicBezTo>
                    <a:pt x="9" y="0"/>
                    <a:pt x="9" y="0"/>
                    <a:pt x="9" y="0"/>
                  </a:cubicBezTo>
                  <a:cubicBezTo>
                    <a:pt x="8" y="0"/>
                    <a:pt x="8" y="0"/>
                    <a:pt x="8" y="0"/>
                  </a:cubicBezTo>
                  <a:cubicBezTo>
                    <a:pt x="7" y="1"/>
                    <a:pt x="6" y="1"/>
                    <a:pt x="6" y="1"/>
                  </a:cubicBezTo>
                  <a:cubicBezTo>
                    <a:pt x="6" y="1"/>
                    <a:pt x="5" y="2"/>
                    <a:pt x="5" y="2"/>
                  </a:cubicBezTo>
                  <a:cubicBezTo>
                    <a:pt x="5" y="2"/>
                    <a:pt x="4" y="2"/>
                    <a:pt x="4" y="3"/>
                  </a:cubicBezTo>
                  <a:cubicBezTo>
                    <a:pt x="4" y="3"/>
                    <a:pt x="4" y="3"/>
                    <a:pt x="4" y="3"/>
                  </a:cubicBezTo>
                  <a:cubicBezTo>
                    <a:pt x="4" y="3"/>
                    <a:pt x="4" y="3"/>
                    <a:pt x="3" y="3"/>
                  </a:cubicBezTo>
                  <a:cubicBezTo>
                    <a:pt x="3" y="3"/>
                    <a:pt x="2" y="3"/>
                    <a:pt x="2" y="3"/>
                  </a:cubicBezTo>
                  <a:cubicBezTo>
                    <a:pt x="2" y="3"/>
                    <a:pt x="2" y="4"/>
                    <a:pt x="2" y="4"/>
                  </a:cubicBezTo>
                  <a:cubicBezTo>
                    <a:pt x="2" y="4"/>
                    <a:pt x="1" y="5"/>
                    <a:pt x="0" y="5"/>
                  </a:cubicBezTo>
                  <a:cubicBezTo>
                    <a:pt x="0" y="5"/>
                    <a:pt x="0" y="5"/>
                    <a:pt x="0" y="6"/>
                  </a:cubicBezTo>
                  <a:cubicBezTo>
                    <a:pt x="0" y="6"/>
                    <a:pt x="0" y="6"/>
                    <a:pt x="0" y="6"/>
                  </a:cubicBezTo>
                  <a:cubicBezTo>
                    <a:pt x="0" y="6"/>
                    <a:pt x="1" y="6"/>
                    <a:pt x="1" y="6"/>
                  </a:cubicBezTo>
                  <a:cubicBezTo>
                    <a:pt x="1" y="6"/>
                    <a:pt x="1" y="6"/>
                    <a:pt x="1" y="6"/>
                  </a:cubicBezTo>
                  <a:cubicBezTo>
                    <a:pt x="2" y="7"/>
                    <a:pt x="2" y="7"/>
                    <a:pt x="2" y="7"/>
                  </a:cubicBezTo>
                  <a:cubicBezTo>
                    <a:pt x="2" y="7"/>
                    <a:pt x="2" y="8"/>
                    <a:pt x="2" y="8"/>
                  </a:cubicBezTo>
                  <a:cubicBezTo>
                    <a:pt x="2" y="8"/>
                    <a:pt x="2" y="8"/>
                    <a:pt x="2" y="8"/>
                  </a:cubicBezTo>
                  <a:cubicBezTo>
                    <a:pt x="2" y="8"/>
                    <a:pt x="2" y="7"/>
                    <a:pt x="2" y="7"/>
                  </a:cubicBezTo>
                  <a:cubicBezTo>
                    <a:pt x="2" y="7"/>
                    <a:pt x="2" y="7"/>
                    <a:pt x="2" y="7"/>
                  </a:cubicBezTo>
                  <a:cubicBezTo>
                    <a:pt x="2" y="7"/>
                    <a:pt x="2" y="8"/>
                    <a:pt x="2" y="8"/>
                  </a:cubicBezTo>
                  <a:cubicBezTo>
                    <a:pt x="2" y="9"/>
                    <a:pt x="2" y="10"/>
                    <a:pt x="2" y="10"/>
                  </a:cubicBezTo>
                  <a:cubicBezTo>
                    <a:pt x="2" y="10"/>
                    <a:pt x="2" y="10"/>
                    <a:pt x="2" y="10"/>
                  </a:cubicBezTo>
                  <a:cubicBezTo>
                    <a:pt x="2" y="10"/>
                    <a:pt x="3" y="10"/>
                    <a:pt x="3" y="11"/>
                  </a:cubicBezTo>
                  <a:cubicBezTo>
                    <a:pt x="3" y="11"/>
                    <a:pt x="3" y="12"/>
                    <a:pt x="4" y="12"/>
                  </a:cubicBezTo>
                  <a:cubicBezTo>
                    <a:pt x="4" y="12"/>
                    <a:pt x="4" y="12"/>
                    <a:pt x="4" y="12"/>
                  </a:cubicBezTo>
                  <a:cubicBezTo>
                    <a:pt x="4" y="12"/>
                    <a:pt x="5" y="13"/>
                    <a:pt x="5" y="13"/>
                  </a:cubicBezTo>
                  <a:cubicBezTo>
                    <a:pt x="5" y="13"/>
                    <a:pt x="5" y="14"/>
                    <a:pt x="5" y="14"/>
                  </a:cubicBezTo>
                  <a:cubicBezTo>
                    <a:pt x="5" y="14"/>
                    <a:pt x="6" y="14"/>
                    <a:pt x="6" y="14"/>
                  </a:cubicBezTo>
                  <a:cubicBezTo>
                    <a:pt x="7" y="14"/>
                    <a:pt x="7" y="15"/>
                    <a:pt x="7" y="15"/>
                  </a:cubicBezTo>
                  <a:cubicBezTo>
                    <a:pt x="7" y="15"/>
                    <a:pt x="7" y="15"/>
                    <a:pt x="7" y="15"/>
                  </a:cubicBezTo>
                  <a:cubicBezTo>
                    <a:pt x="7" y="15"/>
                    <a:pt x="7" y="16"/>
                    <a:pt x="6" y="16"/>
                  </a:cubicBezTo>
                  <a:cubicBezTo>
                    <a:pt x="6" y="16"/>
                    <a:pt x="5" y="17"/>
                    <a:pt x="5" y="17"/>
                  </a:cubicBezTo>
                  <a:cubicBezTo>
                    <a:pt x="5" y="17"/>
                    <a:pt x="5" y="18"/>
                    <a:pt x="5" y="18"/>
                  </a:cubicBezTo>
                  <a:cubicBezTo>
                    <a:pt x="5" y="18"/>
                    <a:pt x="5" y="18"/>
                    <a:pt x="5" y="18"/>
                  </a:cubicBezTo>
                  <a:cubicBezTo>
                    <a:pt x="5" y="18"/>
                    <a:pt x="5" y="18"/>
                    <a:pt x="5" y="18"/>
                  </a:cubicBezTo>
                  <a:cubicBezTo>
                    <a:pt x="5" y="18"/>
                    <a:pt x="5" y="18"/>
                    <a:pt x="5" y="18"/>
                  </a:cubicBezTo>
                  <a:cubicBezTo>
                    <a:pt x="5" y="18"/>
                    <a:pt x="4" y="18"/>
                    <a:pt x="4" y="19"/>
                  </a:cubicBezTo>
                  <a:cubicBezTo>
                    <a:pt x="4" y="19"/>
                    <a:pt x="5" y="21"/>
                    <a:pt x="5" y="21"/>
                  </a:cubicBezTo>
                  <a:cubicBezTo>
                    <a:pt x="5" y="21"/>
                    <a:pt x="7" y="22"/>
                    <a:pt x="8" y="23"/>
                  </a:cubicBezTo>
                  <a:cubicBezTo>
                    <a:pt x="9" y="23"/>
                    <a:pt x="12" y="23"/>
                    <a:pt x="12" y="23"/>
                  </a:cubicBezTo>
                  <a:cubicBezTo>
                    <a:pt x="13" y="23"/>
                    <a:pt x="13" y="22"/>
                    <a:pt x="13" y="22"/>
                  </a:cubicBezTo>
                  <a:cubicBezTo>
                    <a:pt x="13" y="21"/>
                    <a:pt x="13" y="20"/>
                    <a:pt x="13" y="20"/>
                  </a:cubicBezTo>
                  <a:cubicBezTo>
                    <a:pt x="13" y="20"/>
                    <a:pt x="13" y="20"/>
                    <a:pt x="13" y="19"/>
                  </a:cubicBezTo>
                  <a:cubicBezTo>
                    <a:pt x="13" y="19"/>
                    <a:pt x="13" y="19"/>
                    <a:pt x="13" y="19"/>
                  </a:cubicBezTo>
                  <a:cubicBezTo>
                    <a:pt x="14" y="18"/>
                    <a:pt x="14" y="18"/>
                    <a:pt x="13" y="18"/>
                  </a:cubicBezTo>
                  <a:cubicBezTo>
                    <a:pt x="13" y="18"/>
                    <a:pt x="13" y="17"/>
                    <a:pt x="13" y="17"/>
                  </a:cubicBezTo>
                  <a:cubicBezTo>
                    <a:pt x="13" y="17"/>
                    <a:pt x="12" y="17"/>
                    <a:pt x="12" y="17"/>
                  </a:cubicBezTo>
                  <a:cubicBezTo>
                    <a:pt x="12" y="17"/>
                    <a:pt x="12" y="17"/>
                    <a:pt x="12" y="17"/>
                  </a:cubicBezTo>
                  <a:cubicBezTo>
                    <a:pt x="12" y="17"/>
                    <a:pt x="12" y="17"/>
                    <a:pt x="13" y="17"/>
                  </a:cubicBezTo>
                  <a:cubicBezTo>
                    <a:pt x="13" y="17"/>
                    <a:pt x="13" y="17"/>
                    <a:pt x="13" y="17"/>
                  </a:cubicBezTo>
                  <a:cubicBezTo>
                    <a:pt x="13" y="17"/>
                    <a:pt x="13" y="17"/>
                    <a:pt x="13" y="17"/>
                  </a:cubicBezTo>
                  <a:cubicBezTo>
                    <a:pt x="13" y="17"/>
                    <a:pt x="13" y="16"/>
                    <a:pt x="13" y="16"/>
                  </a:cubicBezTo>
                  <a:cubicBezTo>
                    <a:pt x="13" y="16"/>
                    <a:pt x="13" y="16"/>
                    <a:pt x="13" y="16"/>
                  </a:cubicBezTo>
                  <a:cubicBezTo>
                    <a:pt x="13" y="16"/>
                    <a:pt x="13" y="16"/>
                    <a:pt x="12" y="16"/>
                  </a:cubicBezTo>
                  <a:cubicBezTo>
                    <a:pt x="12" y="16"/>
                    <a:pt x="12" y="15"/>
                    <a:pt x="12" y="15"/>
                  </a:cubicBezTo>
                  <a:cubicBezTo>
                    <a:pt x="12" y="14"/>
                    <a:pt x="12" y="14"/>
                    <a:pt x="12" y="14"/>
                  </a:cubicBezTo>
                  <a:cubicBezTo>
                    <a:pt x="12" y="14"/>
                    <a:pt x="12" y="14"/>
                    <a:pt x="12" y="14"/>
                  </a:cubicBezTo>
                  <a:cubicBezTo>
                    <a:pt x="12" y="14"/>
                    <a:pt x="13" y="14"/>
                    <a:pt x="13" y="14"/>
                  </a:cubicBezTo>
                  <a:cubicBezTo>
                    <a:pt x="13" y="14"/>
                    <a:pt x="13" y="14"/>
                    <a:pt x="13" y="14"/>
                  </a:cubicBezTo>
                  <a:cubicBezTo>
                    <a:pt x="13" y="14"/>
                    <a:pt x="13" y="14"/>
                    <a:pt x="13" y="14"/>
                  </a:cubicBezTo>
                  <a:cubicBezTo>
                    <a:pt x="13" y="14"/>
                    <a:pt x="13" y="14"/>
                    <a:pt x="13" y="14"/>
                  </a:cubicBezTo>
                  <a:cubicBezTo>
                    <a:pt x="13" y="14"/>
                    <a:pt x="13" y="14"/>
                    <a:pt x="14" y="14"/>
                  </a:cubicBezTo>
                  <a:cubicBezTo>
                    <a:pt x="14" y="14"/>
                    <a:pt x="14" y="14"/>
                    <a:pt x="14" y="14"/>
                  </a:cubicBezTo>
                  <a:cubicBezTo>
                    <a:pt x="14" y="14"/>
                    <a:pt x="14" y="14"/>
                    <a:pt x="14" y="14"/>
                  </a:cubicBezTo>
                  <a:cubicBezTo>
                    <a:pt x="14" y="14"/>
                    <a:pt x="14" y="14"/>
                    <a:pt x="14" y="14"/>
                  </a:cubicBezTo>
                  <a:cubicBezTo>
                    <a:pt x="14" y="14"/>
                    <a:pt x="15" y="14"/>
                    <a:pt x="15" y="14"/>
                  </a:cubicBezTo>
                  <a:cubicBezTo>
                    <a:pt x="15" y="14"/>
                    <a:pt x="15" y="13"/>
                    <a:pt x="14" y="13"/>
                  </a:cubicBezTo>
                  <a:cubicBezTo>
                    <a:pt x="14" y="13"/>
                    <a:pt x="14" y="13"/>
                    <a:pt x="14" y="13"/>
                  </a:cubicBezTo>
                  <a:cubicBezTo>
                    <a:pt x="14" y="12"/>
                    <a:pt x="14" y="12"/>
                    <a:pt x="14" y="1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94" name="Freeform 105">
              <a:extLst>
                <a:ext uri="{FF2B5EF4-FFF2-40B4-BE49-F238E27FC236}">
                  <a16:creationId xmlns:a16="http://schemas.microsoft.com/office/drawing/2014/main" id="{E00E3B04-F89D-40FB-8F8B-DB6FEF5C78BF}"/>
                </a:ext>
              </a:extLst>
            </p:cNvPr>
            <p:cNvSpPr>
              <a:spLocks/>
            </p:cNvSpPr>
            <p:nvPr/>
          </p:nvSpPr>
          <p:spPr bwMode="auto">
            <a:xfrm>
              <a:off x="7303079" y="2701498"/>
              <a:ext cx="41745" cy="64406"/>
            </a:xfrm>
            <a:custGeom>
              <a:avLst/>
              <a:gdLst>
                <a:gd name="T0" fmla="*/ 15 w 15"/>
                <a:gd name="T1" fmla="*/ 14 h 23"/>
                <a:gd name="T2" fmla="*/ 14 w 15"/>
                <a:gd name="T3" fmla="*/ 14 h 23"/>
                <a:gd name="T4" fmla="*/ 13 w 15"/>
                <a:gd name="T5" fmla="*/ 14 h 23"/>
                <a:gd name="T6" fmla="*/ 13 w 15"/>
                <a:gd name="T7" fmla="*/ 14 h 23"/>
                <a:gd name="T8" fmla="*/ 13 w 15"/>
                <a:gd name="T9" fmla="*/ 14 h 23"/>
                <a:gd name="T10" fmla="*/ 12 w 15"/>
                <a:gd name="T11" fmla="*/ 14 h 23"/>
                <a:gd name="T12" fmla="*/ 13 w 15"/>
                <a:gd name="T13" fmla="*/ 16 h 23"/>
                <a:gd name="T14" fmla="*/ 13 w 15"/>
                <a:gd name="T15" fmla="*/ 17 h 23"/>
                <a:gd name="T16" fmla="*/ 13 w 15"/>
                <a:gd name="T17" fmla="*/ 17 h 23"/>
                <a:gd name="T18" fmla="*/ 12 w 15"/>
                <a:gd name="T19" fmla="*/ 17 h 23"/>
                <a:gd name="T20" fmla="*/ 13 w 15"/>
                <a:gd name="T21" fmla="*/ 18 h 23"/>
                <a:gd name="T22" fmla="*/ 13 w 15"/>
                <a:gd name="T23" fmla="*/ 19 h 23"/>
                <a:gd name="T24" fmla="*/ 14 w 15"/>
                <a:gd name="T25" fmla="*/ 21 h 23"/>
                <a:gd name="T26" fmla="*/ 9 w 15"/>
                <a:gd name="T27" fmla="*/ 23 h 23"/>
                <a:gd name="T28" fmla="*/ 4 w 15"/>
                <a:gd name="T29" fmla="*/ 20 h 23"/>
                <a:gd name="T30" fmla="*/ 5 w 15"/>
                <a:gd name="T31" fmla="*/ 18 h 23"/>
                <a:gd name="T32" fmla="*/ 5 w 15"/>
                <a:gd name="T33" fmla="*/ 18 h 23"/>
                <a:gd name="T34" fmla="*/ 5 w 15"/>
                <a:gd name="T35" fmla="*/ 16 h 23"/>
                <a:gd name="T36" fmla="*/ 7 w 15"/>
                <a:gd name="T37" fmla="*/ 15 h 23"/>
                <a:gd name="T38" fmla="*/ 5 w 15"/>
                <a:gd name="T39" fmla="*/ 14 h 23"/>
                <a:gd name="T40" fmla="*/ 4 w 15"/>
                <a:gd name="T41" fmla="*/ 12 h 23"/>
                <a:gd name="T42" fmla="*/ 3 w 15"/>
                <a:gd name="T43" fmla="*/ 11 h 23"/>
                <a:gd name="T44" fmla="*/ 2 w 15"/>
                <a:gd name="T45" fmla="*/ 10 h 23"/>
                <a:gd name="T46" fmla="*/ 2 w 15"/>
                <a:gd name="T47" fmla="*/ 7 h 23"/>
                <a:gd name="T48" fmla="*/ 2 w 15"/>
                <a:gd name="T49" fmla="*/ 8 h 23"/>
                <a:gd name="T50" fmla="*/ 2 w 15"/>
                <a:gd name="T51" fmla="*/ 7 h 23"/>
                <a:gd name="T52" fmla="*/ 1 w 15"/>
                <a:gd name="T53" fmla="*/ 6 h 23"/>
                <a:gd name="T54" fmla="*/ 0 w 15"/>
                <a:gd name="T55" fmla="*/ 6 h 23"/>
                <a:gd name="T56" fmla="*/ 1 w 15"/>
                <a:gd name="T57" fmla="*/ 4 h 23"/>
                <a:gd name="T58" fmla="*/ 3 w 15"/>
                <a:gd name="T59" fmla="*/ 3 h 23"/>
                <a:gd name="T60" fmla="*/ 4 w 15"/>
                <a:gd name="T61" fmla="*/ 3 h 23"/>
                <a:gd name="T62" fmla="*/ 6 w 15"/>
                <a:gd name="T63" fmla="*/ 1 h 23"/>
                <a:gd name="T64" fmla="*/ 9 w 15"/>
                <a:gd name="T65" fmla="*/ 0 h 23"/>
                <a:gd name="T66" fmla="*/ 10 w 15"/>
                <a:gd name="T67" fmla="*/ 1 h 23"/>
                <a:gd name="T68" fmla="*/ 12 w 15"/>
                <a:gd name="T69" fmla="*/ 1 h 23"/>
                <a:gd name="T70" fmla="*/ 12 w 15"/>
                <a:gd name="T71" fmla="*/ 2 h 23"/>
                <a:gd name="T72" fmla="*/ 12 w 15"/>
                <a:gd name="T73" fmla="*/ 4 h 23"/>
                <a:gd name="T74" fmla="*/ 9 w 15"/>
                <a:gd name="T75" fmla="*/ 4 h 23"/>
                <a:gd name="T76" fmla="*/ 9 w 15"/>
                <a:gd name="T77" fmla="*/ 5 h 23"/>
                <a:gd name="T78" fmla="*/ 9 w 15"/>
                <a:gd name="T79" fmla="*/ 6 h 23"/>
                <a:gd name="T80" fmla="*/ 7 w 15"/>
                <a:gd name="T81" fmla="*/ 6 h 23"/>
                <a:gd name="T82" fmla="*/ 7 w 15"/>
                <a:gd name="T83" fmla="*/ 7 h 23"/>
                <a:gd name="T84" fmla="*/ 9 w 15"/>
                <a:gd name="T85" fmla="*/ 9 h 23"/>
                <a:gd name="T86" fmla="*/ 11 w 15"/>
                <a:gd name="T87" fmla="*/ 10 h 23"/>
                <a:gd name="T88" fmla="*/ 11 w 15"/>
                <a:gd name="T89" fmla="*/ 12 h 23"/>
                <a:gd name="T90" fmla="*/ 11 w 15"/>
                <a:gd name="T91" fmla="*/ 12 h 23"/>
                <a:gd name="T92" fmla="*/ 12 w 15"/>
                <a:gd name="T93" fmla="*/ 13 h 23"/>
                <a:gd name="T94" fmla="*/ 12 w 15"/>
                <a:gd name="T95" fmla="*/ 11 h 23"/>
                <a:gd name="T96" fmla="*/ 14 w 15"/>
                <a:gd name="T97" fmla="*/ 13 h 23"/>
                <a:gd name="T98" fmla="*/ 15 w 15"/>
                <a:gd name="T9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 h="23">
                  <a:moveTo>
                    <a:pt x="15" y="14"/>
                  </a:moveTo>
                  <a:cubicBezTo>
                    <a:pt x="15" y="14"/>
                    <a:pt x="15" y="14"/>
                    <a:pt x="15" y="14"/>
                  </a:cubicBezTo>
                  <a:cubicBezTo>
                    <a:pt x="15" y="14"/>
                    <a:pt x="14" y="14"/>
                    <a:pt x="14" y="14"/>
                  </a:cubicBezTo>
                  <a:cubicBezTo>
                    <a:pt x="14" y="14"/>
                    <a:pt x="14" y="14"/>
                    <a:pt x="14" y="14"/>
                  </a:cubicBezTo>
                  <a:cubicBezTo>
                    <a:pt x="14" y="14"/>
                    <a:pt x="14" y="14"/>
                    <a:pt x="14" y="14"/>
                  </a:cubicBezTo>
                  <a:cubicBezTo>
                    <a:pt x="14" y="14"/>
                    <a:pt x="13" y="14"/>
                    <a:pt x="13" y="14"/>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2" y="14"/>
                    <a:pt x="12" y="14"/>
                  </a:cubicBezTo>
                  <a:cubicBezTo>
                    <a:pt x="12" y="14"/>
                    <a:pt x="12" y="14"/>
                    <a:pt x="12" y="14"/>
                  </a:cubicBezTo>
                  <a:cubicBezTo>
                    <a:pt x="12" y="15"/>
                    <a:pt x="12" y="16"/>
                    <a:pt x="12" y="16"/>
                  </a:cubicBezTo>
                  <a:cubicBezTo>
                    <a:pt x="12" y="16"/>
                    <a:pt x="13" y="16"/>
                    <a:pt x="13" y="16"/>
                  </a:cubicBezTo>
                  <a:cubicBezTo>
                    <a:pt x="13" y="16"/>
                    <a:pt x="13" y="16"/>
                    <a:pt x="13" y="16"/>
                  </a:cubicBezTo>
                  <a:cubicBezTo>
                    <a:pt x="13" y="16"/>
                    <a:pt x="13" y="17"/>
                    <a:pt x="13" y="17"/>
                  </a:cubicBezTo>
                  <a:cubicBezTo>
                    <a:pt x="13" y="17"/>
                    <a:pt x="13" y="17"/>
                    <a:pt x="13" y="17"/>
                  </a:cubicBezTo>
                  <a:cubicBezTo>
                    <a:pt x="13" y="17"/>
                    <a:pt x="13" y="17"/>
                    <a:pt x="13" y="17"/>
                  </a:cubicBezTo>
                  <a:cubicBezTo>
                    <a:pt x="13" y="17"/>
                    <a:pt x="12" y="17"/>
                    <a:pt x="12" y="17"/>
                  </a:cubicBezTo>
                  <a:cubicBezTo>
                    <a:pt x="12" y="17"/>
                    <a:pt x="12" y="17"/>
                    <a:pt x="12" y="17"/>
                  </a:cubicBezTo>
                  <a:cubicBezTo>
                    <a:pt x="12" y="17"/>
                    <a:pt x="12" y="17"/>
                    <a:pt x="12" y="17"/>
                  </a:cubicBezTo>
                  <a:cubicBezTo>
                    <a:pt x="12" y="17"/>
                    <a:pt x="13" y="17"/>
                    <a:pt x="13" y="18"/>
                  </a:cubicBezTo>
                  <a:cubicBezTo>
                    <a:pt x="13" y="18"/>
                    <a:pt x="14" y="18"/>
                    <a:pt x="13" y="19"/>
                  </a:cubicBezTo>
                  <a:cubicBezTo>
                    <a:pt x="13" y="19"/>
                    <a:pt x="13" y="19"/>
                    <a:pt x="13" y="19"/>
                  </a:cubicBezTo>
                  <a:cubicBezTo>
                    <a:pt x="13" y="20"/>
                    <a:pt x="13" y="20"/>
                    <a:pt x="13" y="20"/>
                  </a:cubicBezTo>
                  <a:cubicBezTo>
                    <a:pt x="13" y="20"/>
                    <a:pt x="13" y="21"/>
                    <a:pt x="14" y="21"/>
                  </a:cubicBezTo>
                  <a:cubicBezTo>
                    <a:pt x="14" y="22"/>
                    <a:pt x="13" y="23"/>
                    <a:pt x="13" y="23"/>
                  </a:cubicBezTo>
                  <a:cubicBezTo>
                    <a:pt x="13" y="23"/>
                    <a:pt x="11" y="23"/>
                    <a:pt x="9" y="23"/>
                  </a:cubicBezTo>
                  <a:cubicBezTo>
                    <a:pt x="8" y="23"/>
                    <a:pt x="6" y="22"/>
                    <a:pt x="6" y="22"/>
                  </a:cubicBezTo>
                  <a:cubicBezTo>
                    <a:pt x="5" y="21"/>
                    <a:pt x="4" y="21"/>
                    <a:pt x="4" y="20"/>
                  </a:cubicBezTo>
                  <a:cubicBezTo>
                    <a:pt x="5" y="19"/>
                    <a:pt x="5" y="18"/>
                    <a:pt x="5" y="18"/>
                  </a:cubicBezTo>
                  <a:cubicBezTo>
                    <a:pt x="5" y="18"/>
                    <a:pt x="5" y="18"/>
                    <a:pt x="5" y="18"/>
                  </a:cubicBezTo>
                  <a:cubicBezTo>
                    <a:pt x="5" y="18"/>
                    <a:pt x="5" y="18"/>
                    <a:pt x="5" y="18"/>
                  </a:cubicBezTo>
                  <a:cubicBezTo>
                    <a:pt x="5" y="18"/>
                    <a:pt x="5" y="18"/>
                    <a:pt x="5" y="18"/>
                  </a:cubicBezTo>
                  <a:cubicBezTo>
                    <a:pt x="5" y="18"/>
                    <a:pt x="5" y="17"/>
                    <a:pt x="5" y="17"/>
                  </a:cubicBezTo>
                  <a:cubicBezTo>
                    <a:pt x="5" y="17"/>
                    <a:pt x="5" y="17"/>
                    <a:pt x="5" y="16"/>
                  </a:cubicBezTo>
                  <a:cubicBezTo>
                    <a:pt x="5" y="15"/>
                    <a:pt x="7" y="15"/>
                    <a:pt x="7" y="15"/>
                  </a:cubicBezTo>
                  <a:cubicBezTo>
                    <a:pt x="7" y="15"/>
                    <a:pt x="7" y="15"/>
                    <a:pt x="7" y="15"/>
                  </a:cubicBezTo>
                  <a:cubicBezTo>
                    <a:pt x="7" y="15"/>
                    <a:pt x="7" y="15"/>
                    <a:pt x="7" y="15"/>
                  </a:cubicBezTo>
                  <a:cubicBezTo>
                    <a:pt x="6" y="15"/>
                    <a:pt x="6" y="14"/>
                    <a:pt x="5" y="14"/>
                  </a:cubicBezTo>
                  <a:cubicBezTo>
                    <a:pt x="5" y="14"/>
                    <a:pt x="5" y="13"/>
                    <a:pt x="5" y="13"/>
                  </a:cubicBezTo>
                  <a:cubicBezTo>
                    <a:pt x="5" y="13"/>
                    <a:pt x="5" y="13"/>
                    <a:pt x="4" y="12"/>
                  </a:cubicBezTo>
                  <a:cubicBezTo>
                    <a:pt x="4" y="12"/>
                    <a:pt x="4" y="12"/>
                    <a:pt x="4" y="12"/>
                  </a:cubicBezTo>
                  <a:cubicBezTo>
                    <a:pt x="4" y="12"/>
                    <a:pt x="3" y="11"/>
                    <a:pt x="3" y="11"/>
                  </a:cubicBezTo>
                  <a:cubicBezTo>
                    <a:pt x="3" y="11"/>
                    <a:pt x="3" y="10"/>
                    <a:pt x="2" y="10"/>
                  </a:cubicBezTo>
                  <a:cubicBezTo>
                    <a:pt x="2" y="10"/>
                    <a:pt x="2" y="10"/>
                    <a:pt x="2" y="10"/>
                  </a:cubicBezTo>
                  <a:cubicBezTo>
                    <a:pt x="2" y="10"/>
                    <a:pt x="2" y="9"/>
                    <a:pt x="2" y="9"/>
                  </a:cubicBezTo>
                  <a:cubicBezTo>
                    <a:pt x="2" y="8"/>
                    <a:pt x="2" y="7"/>
                    <a:pt x="2" y="7"/>
                  </a:cubicBezTo>
                  <a:cubicBezTo>
                    <a:pt x="2" y="7"/>
                    <a:pt x="2" y="7"/>
                    <a:pt x="2" y="7"/>
                  </a:cubicBezTo>
                  <a:cubicBezTo>
                    <a:pt x="2" y="7"/>
                    <a:pt x="2" y="8"/>
                    <a:pt x="2" y="8"/>
                  </a:cubicBezTo>
                  <a:cubicBezTo>
                    <a:pt x="2" y="8"/>
                    <a:pt x="2" y="8"/>
                    <a:pt x="2" y="8"/>
                  </a:cubicBezTo>
                  <a:cubicBezTo>
                    <a:pt x="2" y="8"/>
                    <a:pt x="2" y="7"/>
                    <a:pt x="2" y="7"/>
                  </a:cubicBezTo>
                  <a:cubicBezTo>
                    <a:pt x="2" y="7"/>
                    <a:pt x="2" y="7"/>
                    <a:pt x="1" y="6"/>
                  </a:cubicBezTo>
                  <a:cubicBezTo>
                    <a:pt x="1" y="6"/>
                    <a:pt x="1" y="6"/>
                    <a:pt x="1" y="6"/>
                  </a:cubicBezTo>
                  <a:cubicBezTo>
                    <a:pt x="1" y="6"/>
                    <a:pt x="0" y="6"/>
                    <a:pt x="0" y="6"/>
                  </a:cubicBezTo>
                  <a:cubicBezTo>
                    <a:pt x="0" y="6"/>
                    <a:pt x="0" y="6"/>
                    <a:pt x="0" y="6"/>
                  </a:cubicBezTo>
                  <a:cubicBezTo>
                    <a:pt x="0" y="5"/>
                    <a:pt x="0" y="5"/>
                    <a:pt x="0" y="5"/>
                  </a:cubicBezTo>
                  <a:cubicBezTo>
                    <a:pt x="1" y="5"/>
                    <a:pt x="1" y="5"/>
                    <a:pt x="1" y="4"/>
                  </a:cubicBezTo>
                  <a:cubicBezTo>
                    <a:pt x="2" y="4"/>
                    <a:pt x="2" y="3"/>
                    <a:pt x="2" y="3"/>
                  </a:cubicBezTo>
                  <a:cubicBezTo>
                    <a:pt x="2" y="3"/>
                    <a:pt x="2" y="3"/>
                    <a:pt x="3" y="3"/>
                  </a:cubicBezTo>
                  <a:cubicBezTo>
                    <a:pt x="3" y="3"/>
                    <a:pt x="4" y="3"/>
                    <a:pt x="4" y="3"/>
                  </a:cubicBezTo>
                  <a:cubicBezTo>
                    <a:pt x="4" y="3"/>
                    <a:pt x="4" y="3"/>
                    <a:pt x="4" y="3"/>
                  </a:cubicBezTo>
                  <a:cubicBezTo>
                    <a:pt x="4" y="3"/>
                    <a:pt x="4" y="2"/>
                    <a:pt x="5" y="2"/>
                  </a:cubicBezTo>
                  <a:cubicBezTo>
                    <a:pt x="5" y="2"/>
                    <a:pt x="6" y="1"/>
                    <a:pt x="6" y="1"/>
                  </a:cubicBezTo>
                  <a:cubicBezTo>
                    <a:pt x="6" y="1"/>
                    <a:pt x="7" y="1"/>
                    <a:pt x="8" y="0"/>
                  </a:cubicBezTo>
                  <a:cubicBezTo>
                    <a:pt x="8" y="0"/>
                    <a:pt x="8" y="0"/>
                    <a:pt x="9" y="0"/>
                  </a:cubicBezTo>
                  <a:cubicBezTo>
                    <a:pt x="9" y="0"/>
                    <a:pt x="9" y="0"/>
                    <a:pt x="9" y="0"/>
                  </a:cubicBezTo>
                  <a:cubicBezTo>
                    <a:pt x="10" y="1"/>
                    <a:pt x="10" y="1"/>
                    <a:pt x="10" y="1"/>
                  </a:cubicBezTo>
                  <a:cubicBezTo>
                    <a:pt x="11" y="1"/>
                    <a:pt x="11" y="0"/>
                    <a:pt x="11" y="1"/>
                  </a:cubicBezTo>
                  <a:cubicBezTo>
                    <a:pt x="11" y="1"/>
                    <a:pt x="12" y="1"/>
                    <a:pt x="12" y="1"/>
                  </a:cubicBezTo>
                  <a:cubicBezTo>
                    <a:pt x="12" y="1"/>
                    <a:pt x="12" y="1"/>
                    <a:pt x="12" y="1"/>
                  </a:cubicBezTo>
                  <a:cubicBezTo>
                    <a:pt x="12" y="1"/>
                    <a:pt x="12" y="2"/>
                    <a:pt x="12" y="2"/>
                  </a:cubicBezTo>
                  <a:cubicBezTo>
                    <a:pt x="12" y="2"/>
                    <a:pt x="12" y="4"/>
                    <a:pt x="12" y="4"/>
                  </a:cubicBezTo>
                  <a:cubicBezTo>
                    <a:pt x="12" y="4"/>
                    <a:pt x="12" y="4"/>
                    <a:pt x="12" y="4"/>
                  </a:cubicBezTo>
                  <a:cubicBezTo>
                    <a:pt x="12" y="4"/>
                    <a:pt x="12" y="4"/>
                    <a:pt x="11" y="4"/>
                  </a:cubicBezTo>
                  <a:cubicBezTo>
                    <a:pt x="11" y="4"/>
                    <a:pt x="10" y="4"/>
                    <a:pt x="9" y="4"/>
                  </a:cubicBezTo>
                  <a:cubicBezTo>
                    <a:pt x="9" y="4"/>
                    <a:pt x="9" y="4"/>
                    <a:pt x="9" y="4"/>
                  </a:cubicBezTo>
                  <a:cubicBezTo>
                    <a:pt x="9" y="4"/>
                    <a:pt x="9" y="5"/>
                    <a:pt x="9" y="5"/>
                  </a:cubicBezTo>
                  <a:cubicBezTo>
                    <a:pt x="9" y="5"/>
                    <a:pt x="8" y="5"/>
                    <a:pt x="9" y="5"/>
                  </a:cubicBezTo>
                  <a:cubicBezTo>
                    <a:pt x="9" y="6"/>
                    <a:pt x="9" y="6"/>
                    <a:pt x="9" y="6"/>
                  </a:cubicBezTo>
                  <a:cubicBezTo>
                    <a:pt x="9" y="6"/>
                    <a:pt x="9" y="6"/>
                    <a:pt x="8" y="6"/>
                  </a:cubicBezTo>
                  <a:cubicBezTo>
                    <a:pt x="8" y="6"/>
                    <a:pt x="7" y="6"/>
                    <a:pt x="7" y="6"/>
                  </a:cubicBezTo>
                  <a:cubicBezTo>
                    <a:pt x="7" y="6"/>
                    <a:pt x="7" y="6"/>
                    <a:pt x="7" y="6"/>
                  </a:cubicBezTo>
                  <a:cubicBezTo>
                    <a:pt x="7" y="6"/>
                    <a:pt x="7" y="6"/>
                    <a:pt x="7" y="7"/>
                  </a:cubicBezTo>
                  <a:cubicBezTo>
                    <a:pt x="8" y="7"/>
                    <a:pt x="8" y="7"/>
                    <a:pt x="8" y="7"/>
                  </a:cubicBezTo>
                  <a:cubicBezTo>
                    <a:pt x="9" y="8"/>
                    <a:pt x="9" y="9"/>
                    <a:pt x="9" y="9"/>
                  </a:cubicBezTo>
                  <a:cubicBezTo>
                    <a:pt x="9" y="9"/>
                    <a:pt x="10" y="9"/>
                    <a:pt x="10" y="9"/>
                  </a:cubicBezTo>
                  <a:cubicBezTo>
                    <a:pt x="10" y="9"/>
                    <a:pt x="10" y="10"/>
                    <a:pt x="11" y="10"/>
                  </a:cubicBezTo>
                  <a:cubicBezTo>
                    <a:pt x="11" y="10"/>
                    <a:pt x="11" y="10"/>
                    <a:pt x="11" y="11"/>
                  </a:cubicBezTo>
                  <a:cubicBezTo>
                    <a:pt x="11" y="11"/>
                    <a:pt x="11" y="11"/>
                    <a:pt x="11" y="12"/>
                  </a:cubicBezTo>
                  <a:cubicBezTo>
                    <a:pt x="11" y="12"/>
                    <a:pt x="11" y="12"/>
                    <a:pt x="11" y="12"/>
                  </a:cubicBezTo>
                  <a:cubicBezTo>
                    <a:pt x="11" y="12"/>
                    <a:pt x="11" y="12"/>
                    <a:pt x="11" y="12"/>
                  </a:cubicBezTo>
                  <a:cubicBezTo>
                    <a:pt x="11" y="12"/>
                    <a:pt x="11" y="13"/>
                    <a:pt x="11" y="13"/>
                  </a:cubicBezTo>
                  <a:cubicBezTo>
                    <a:pt x="11" y="13"/>
                    <a:pt x="12" y="13"/>
                    <a:pt x="12" y="13"/>
                  </a:cubicBezTo>
                  <a:cubicBezTo>
                    <a:pt x="12" y="13"/>
                    <a:pt x="12" y="13"/>
                    <a:pt x="12" y="13"/>
                  </a:cubicBezTo>
                  <a:cubicBezTo>
                    <a:pt x="12" y="12"/>
                    <a:pt x="12" y="11"/>
                    <a:pt x="12" y="11"/>
                  </a:cubicBezTo>
                  <a:cubicBezTo>
                    <a:pt x="13" y="11"/>
                    <a:pt x="14" y="12"/>
                    <a:pt x="14" y="12"/>
                  </a:cubicBezTo>
                  <a:cubicBezTo>
                    <a:pt x="14" y="12"/>
                    <a:pt x="14" y="12"/>
                    <a:pt x="14" y="13"/>
                  </a:cubicBezTo>
                  <a:cubicBezTo>
                    <a:pt x="14" y="13"/>
                    <a:pt x="14" y="13"/>
                    <a:pt x="14" y="13"/>
                  </a:cubicBezTo>
                  <a:cubicBezTo>
                    <a:pt x="15" y="13"/>
                    <a:pt x="15" y="14"/>
                    <a:pt x="15" y="14"/>
                  </a:cubicBezTo>
                  <a:close/>
                </a:path>
              </a:pathLst>
            </a:custGeom>
            <a:solidFill>
              <a:srgbClr val="00B5E2"/>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95" name="Freeform 67">
              <a:extLst>
                <a:ext uri="{FF2B5EF4-FFF2-40B4-BE49-F238E27FC236}">
                  <a16:creationId xmlns:a16="http://schemas.microsoft.com/office/drawing/2014/main" id="{90633D3A-F0D1-4231-8C44-02DB9A85B0AB}"/>
                </a:ext>
              </a:extLst>
            </p:cNvPr>
            <p:cNvSpPr>
              <a:spLocks/>
            </p:cNvSpPr>
            <p:nvPr/>
          </p:nvSpPr>
          <p:spPr bwMode="auto">
            <a:xfrm>
              <a:off x="7725298" y="2783811"/>
              <a:ext cx="14313" cy="16698"/>
            </a:xfrm>
            <a:custGeom>
              <a:avLst/>
              <a:gdLst>
                <a:gd name="T0" fmla="*/ 4 w 5"/>
                <a:gd name="T1" fmla="*/ 1 h 6"/>
                <a:gd name="T2" fmla="*/ 4 w 5"/>
                <a:gd name="T3" fmla="*/ 1 h 6"/>
                <a:gd name="T4" fmla="*/ 3 w 5"/>
                <a:gd name="T5" fmla="*/ 0 h 6"/>
                <a:gd name="T6" fmla="*/ 2 w 5"/>
                <a:gd name="T7" fmla="*/ 0 h 6"/>
                <a:gd name="T8" fmla="*/ 2 w 5"/>
                <a:gd name="T9" fmla="*/ 0 h 6"/>
                <a:gd name="T10" fmla="*/ 1 w 5"/>
                <a:gd name="T11" fmla="*/ 1 h 6"/>
                <a:gd name="T12" fmla="*/ 0 w 5"/>
                <a:gd name="T13" fmla="*/ 2 h 6"/>
                <a:gd name="T14" fmla="*/ 1 w 5"/>
                <a:gd name="T15" fmla="*/ 2 h 6"/>
                <a:gd name="T16" fmla="*/ 2 w 5"/>
                <a:gd name="T17" fmla="*/ 2 h 6"/>
                <a:gd name="T18" fmla="*/ 2 w 5"/>
                <a:gd name="T19" fmla="*/ 2 h 6"/>
                <a:gd name="T20" fmla="*/ 2 w 5"/>
                <a:gd name="T21" fmla="*/ 3 h 6"/>
                <a:gd name="T22" fmla="*/ 2 w 5"/>
                <a:gd name="T23" fmla="*/ 4 h 6"/>
                <a:gd name="T24" fmla="*/ 2 w 5"/>
                <a:gd name="T25" fmla="*/ 4 h 6"/>
                <a:gd name="T26" fmla="*/ 2 w 5"/>
                <a:gd name="T27" fmla="*/ 5 h 6"/>
                <a:gd name="T28" fmla="*/ 2 w 5"/>
                <a:gd name="T29" fmla="*/ 5 h 6"/>
                <a:gd name="T30" fmla="*/ 2 w 5"/>
                <a:gd name="T31" fmla="*/ 5 h 6"/>
                <a:gd name="T32" fmla="*/ 2 w 5"/>
                <a:gd name="T33" fmla="*/ 4 h 6"/>
                <a:gd name="T34" fmla="*/ 3 w 5"/>
                <a:gd name="T35" fmla="*/ 4 h 6"/>
                <a:gd name="T36" fmla="*/ 3 w 5"/>
                <a:gd name="T37" fmla="*/ 5 h 6"/>
                <a:gd name="T38" fmla="*/ 2 w 5"/>
                <a:gd name="T39" fmla="*/ 6 h 6"/>
                <a:gd name="T40" fmla="*/ 3 w 5"/>
                <a:gd name="T41" fmla="*/ 5 h 6"/>
                <a:gd name="T42" fmla="*/ 4 w 5"/>
                <a:gd name="T43" fmla="*/ 4 h 6"/>
                <a:gd name="T44" fmla="*/ 4 w 5"/>
                <a:gd name="T45" fmla="*/ 2 h 6"/>
                <a:gd name="T46" fmla="*/ 4 w 5"/>
                <a:gd name="T47" fmla="*/ 1 h 6"/>
                <a:gd name="T48" fmla="*/ 4 w 5"/>
                <a:gd name="T49"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 h="6">
                  <a:moveTo>
                    <a:pt x="4" y="1"/>
                  </a:moveTo>
                  <a:cubicBezTo>
                    <a:pt x="4" y="1"/>
                    <a:pt x="4" y="1"/>
                    <a:pt x="4" y="1"/>
                  </a:cubicBezTo>
                  <a:cubicBezTo>
                    <a:pt x="4" y="1"/>
                    <a:pt x="3" y="0"/>
                    <a:pt x="3" y="0"/>
                  </a:cubicBezTo>
                  <a:cubicBezTo>
                    <a:pt x="3" y="0"/>
                    <a:pt x="2" y="0"/>
                    <a:pt x="2" y="0"/>
                  </a:cubicBezTo>
                  <a:cubicBezTo>
                    <a:pt x="2" y="0"/>
                    <a:pt x="2" y="0"/>
                    <a:pt x="2" y="0"/>
                  </a:cubicBezTo>
                  <a:cubicBezTo>
                    <a:pt x="2" y="0"/>
                    <a:pt x="1" y="1"/>
                    <a:pt x="1" y="1"/>
                  </a:cubicBezTo>
                  <a:cubicBezTo>
                    <a:pt x="1" y="1"/>
                    <a:pt x="0" y="1"/>
                    <a:pt x="0" y="2"/>
                  </a:cubicBezTo>
                  <a:cubicBezTo>
                    <a:pt x="1" y="2"/>
                    <a:pt x="1" y="2"/>
                    <a:pt x="1" y="2"/>
                  </a:cubicBezTo>
                  <a:cubicBezTo>
                    <a:pt x="1" y="2"/>
                    <a:pt x="2" y="2"/>
                    <a:pt x="2" y="2"/>
                  </a:cubicBezTo>
                  <a:cubicBezTo>
                    <a:pt x="2" y="2"/>
                    <a:pt x="2" y="2"/>
                    <a:pt x="2" y="2"/>
                  </a:cubicBezTo>
                  <a:cubicBezTo>
                    <a:pt x="2" y="2"/>
                    <a:pt x="2" y="3"/>
                    <a:pt x="2" y="3"/>
                  </a:cubicBezTo>
                  <a:cubicBezTo>
                    <a:pt x="2" y="3"/>
                    <a:pt x="2" y="4"/>
                    <a:pt x="2" y="4"/>
                  </a:cubicBezTo>
                  <a:cubicBezTo>
                    <a:pt x="2" y="4"/>
                    <a:pt x="2" y="4"/>
                    <a:pt x="2" y="4"/>
                  </a:cubicBezTo>
                  <a:cubicBezTo>
                    <a:pt x="2" y="5"/>
                    <a:pt x="2" y="5"/>
                    <a:pt x="2" y="5"/>
                  </a:cubicBezTo>
                  <a:cubicBezTo>
                    <a:pt x="2" y="5"/>
                    <a:pt x="2" y="5"/>
                    <a:pt x="2" y="5"/>
                  </a:cubicBezTo>
                  <a:cubicBezTo>
                    <a:pt x="2" y="5"/>
                    <a:pt x="2" y="5"/>
                    <a:pt x="2" y="5"/>
                  </a:cubicBezTo>
                  <a:cubicBezTo>
                    <a:pt x="2" y="5"/>
                    <a:pt x="2" y="4"/>
                    <a:pt x="2" y="4"/>
                  </a:cubicBezTo>
                  <a:cubicBezTo>
                    <a:pt x="2" y="4"/>
                    <a:pt x="3" y="4"/>
                    <a:pt x="3" y="4"/>
                  </a:cubicBezTo>
                  <a:cubicBezTo>
                    <a:pt x="3" y="4"/>
                    <a:pt x="3" y="5"/>
                    <a:pt x="3" y="5"/>
                  </a:cubicBezTo>
                  <a:cubicBezTo>
                    <a:pt x="3" y="5"/>
                    <a:pt x="2" y="6"/>
                    <a:pt x="2" y="6"/>
                  </a:cubicBezTo>
                  <a:cubicBezTo>
                    <a:pt x="3" y="6"/>
                    <a:pt x="3" y="5"/>
                    <a:pt x="3" y="5"/>
                  </a:cubicBezTo>
                  <a:cubicBezTo>
                    <a:pt x="3" y="5"/>
                    <a:pt x="4" y="4"/>
                    <a:pt x="4" y="4"/>
                  </a:cubicBezTo>
                  <a:cubicBezTo>
                    <a:pt x="4" y="3"/>
                    <a:pt x="5" y="2"/>
                    <a:pt x="4" y="2"/>
                  </a:cubicBezTo>
                  <a:cubicBezTo>
                    <a:pt x="4" y="2"/>
                    <a:pt x="4" y="1"/>
                    <a:pt x="4" y="1"/>
                  </a:cubicBezTo>
                  <a:cubicBezTo>
                    <a:pt x="4" y="1"/>
                    <a:pt x="4" y="1"/>
                    <a:pt x="4" y="1"/>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97" name="Freeform 68">
              <a:extLst>
                <a:ext uri="{FF2B5EF4-FFF2-40B4-BE49-F238E27FC236}">
                  <a16:creationId xmlns:a16="http://schemas.microsoft.com/office/drawing/2014/main" id="{5EA72474-BF95-4CEE-92F3-739C0851E7B3}"/>
                </a:ext>
              </a:extLst>
            </p:cNvPr>
            <p:cNvSpPr>
              <a:spLocks/>
            </p:cNvSpPr>
            <p:nvPr/>
          </p:nvSpPr>
          <p:spPr bwMode="auto">
            <a:xfrm>
              <a:off x="7787319" y="2659770"/>
              <a:ext cx="16698" cy="50094"/>
            </a:xfrm>
            <a:custGeom>
              <a:avLst/>
              <a:gdLst>
                <a:gd name="T0" fmla="*/ 0 w 6"/>
                <a:gd name="T1" fmla="*/ 17 h 18"/>
                <a:gd name="T2" fmla="*/ 1 w 6"/>
                <a:gd name="T3" fmla="*/ 18 h 18"/>
                <a:gd name="T4" fmla="*/ 1 w 6"/>
                <a:gd name="T5" fmla="*/ 17 h 18"/>
                <a:gd name="T6" fmla="*/ 3 w 6"/>
                <a:gd name="T7" fmla="*/ 16 h 18"/>
                <a:gd name="T8" fmla="*/ 3 w 6"/>
                <a:gd name="T9" fmla="*/ 18 h 18"/>
                <a:gd name="T10" fmla="*/ 3 w 6"/>
                <a:gd name="T11" fmla="*/ 15 h 18"/>
                <a:gd name="T12" fmla="*/ 2 w 6"/>
                <a:gd name="T13" fmla="*/ 14 h 18"/>
                <a:gd name="T14" fmla="*/ 2 w 6"/>
                <a:gd name="T15" fmla="*/ 13 h 18"/>
                <a:gd name="T16" fmla="*/ 4 w 6"/>
                <a:gd name="T17" fmla="*/ 11 h 18"/>
                <a:gd name="T18" fmla="*/ 5 w 6"/>
                <a:gd name="T19" fmla="*/ 11 h 18"/>
                <a:gd name="T20" fmla="*/ 4 w 6"/>
                <a:gd name="T21" fmla="*/ 7 h 18"/>
                <a:gd name="T22" fmla="*/ 3 w 6"/>
                <a:gd name="T23" fmla="*/ 6 h 18"/>
                <a:gd name="T24" fmla="*/ 3 w 6"/>
                <a:gd name="T25" fmla="*/ 6 h 18"/>
                <a:gd name="T26" fmla="*/ 4 w 6"/>
                <a:gd name="T27" fmla="*/ 2 h 18"/>
                <a:gd name="T28" fmla="*/ 3 w 6"/>
                <a:gd name="T29" fmla="*/ 0 h 18"/>
                <a:gd name="T30" fmla="*/ 3 w 6"/>
                <a:gd name="T31" fmla="*/ 0 h 18"/>
                <a:gd name="T32" fmla="*/ 1 w 6"/>
                <a:gd name="T33" fmla="*/ 0 h 18"/>
                <a:gd name="T34" fmla="*/ 0 w 6"/>
                <a:gd name="T35" fmla="*/ 2 h 18"/>
                <a:gd name="T36" fmla="*/ 0 w 6"/>
                <a:gd name="T37" fmla="*/ 4 h 18"/>
                <a:gd name="T38" fmla="*/ 1 w 6"/>
                <a:gd name="T39" fmla="*/ 5 h 18"/>
                <a:gd name="T40" fmla="*/ 1 w 6"/>
                <a:gd name="T41" fmla="*/ 6 h 18"/>
                <a:gd name="T42" fmla="*/ 1 w 6"/>
                <a:gd name="T43" fmla="*/ 12 h 18"/>
                <a:gd name="T44" fmla="*/ 1 w 6"/>
                <a:gd name="T45" fmla="*/ 13 h 18"/>
                <a:gd name="T46" fmla="*/ 1 w 6"/>
                <a:gd name="T47" fmla="*/ 13 h 18"/>
                <a:gd name="T48" fmla="*/ 1 w 6"/>
                <a:gd name="T49" fmla="*/ 14 h 18"/>
                <a:gd name="T50" fmla="*/ 1 w 6"/>
                <a:gd name="T51" fmla="*/ 16 h 18"/>
                <a:gd name="T52" fmla="*/ 0 w 6"/>
                <a:gd name="T53" fmla="*/ 1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 h="18">
                  <a:moveTo>
                    <a:pt x="0" y="17"/>
                  </a:moveTo>
                  <a:cubicBezTo>
                    <a:pt x="1" y="18"/>
                    <a:pt x="1" y="18"/>
                    <a:pt x="1" y="18"/>
                  </a:cubicBezTo>
                  <a:cubicBezTo>
                    <a:pt x="1" y="18"/>
                    <a:pt x="1" y="17"/>
                    <a:pt x="1" y="17"/>
                  </a:cubicBezTo>
                  <a:cubicBezTo>
                    <a:pt x="1" y="17"/>
                    <a:pt x="2" y="16"/>
                    <a:pt x="3" y="16"/>
                  </a:cubicBezTo>
                  <a:cubicBezTo>
                    <a:pt x="3" y="17"/>
                    <a:pt x="3" y="18"/>
                    <a:pt x="3" y="18"/>
                  </a:cubicBezTo>
                  <a:cubicBezTo>
                    <a:pt x="3" y="18"/>
                    <a:pt x="3" y="17"/>
                    <a:pt x="3" y="15"/>
                  </a:cubicBezTo>
                  <a:cubicBezTo>
                    <a:pt x="3" y="15"/>
                    <a:pt x="3" y="15"/>
                    <a:pt x="2" y="14"/>
                  </a:cubicBezTo>
                  <a:cubicBezTo>
                    <a:pt x="2" y="13"/>
                    <a:pt x="2" y="13"/>
                    <a:pt x="2" y="13"/>
                  </a:cubicBezTo>
                  <a:cubicBezTo>
                    <a:pt x="2" y="12"/>
                    <a:pt x="3" y="10"/>
                    <a:pt x="4" y="11"/>
                  </a:cubicBezTo>
                  <a:cubicBezTo>
                    <a:pt x="4" y="11"/>
                    <a:pt x="6" y="11"/>
                    <a:pt x="5" y="11"/>
                  </a:cubicBezTo>
                  <a:cubicBezTo>
                    <a:pt x="5" y="10"/>
                    <a:pt x="4" y="9"/>
                    <a:pt x="4" y="7"/>
                  </a:cubicBezTo>
                  <a:cubicBezTo>
                    <a:pt x="4" y="7"/>
                    <a:pt x="4" y="7"/>
                    <a:pt x="3" y="6"/>
                  </a:cubicBezTo>
                  <a:cubicBezTo>
                    <a:pt x="3" y="6"/>
                    <a:pt x="3" y="6"/>
                    <a:pt x="3" y="6"/>
                  </a:cubicBezTo>
                  <a:cubicBezTo>
                    <a:pt x="3" y="5"/>
                    <a:pt x="3" y="3"/>
                    <a:pt x="4" y="2"/>
                  </a:cubicBezTo>
                  <a:cubicBezTo>
                    <a:pt x="4" y="2"/>
                    <a:pt x="4" y="2"/>
                    <a:pt x="3" y="0"/>
                  </a:cubicBezTo>
                  <a:cubicBezTo>
                    <a:pt x="3" y="0"/>
                    <a:pt x="3" y="0"/>
                    <a:pt x="3" y="0"/>
                  </a:cubicBezTo>
                  <a:cubicBezTo>
                    <a:pt x="2" y="0"/>
                    <a:pt x="2" y="0"/>
                    <a:pt x="1" y="0"/>
                  </a:cubicBezTo>
                  <a:cubicBezTo>
                    <a:pt x="1" y="0"/>
                    <a:pt x="0" y="1"/>
                    <a:pt x="0" y="2"/>
                  </a:cubicBezTo>
                  <a:cubicBezTo>
                    <a:pt x="0" y="2"/>
                    <a:pt x="0" y="2"/>
                    <a:pt x="0" y="4"/>
                  </a:cubicBezTo>
                  <a:cubicBezTo>
                    <a:pt x="0" y="4"/>
                    <a:pt x="1" y="5"/>
                    <a:pt x="1" y="5"/>
                  </a:cubicBezTo>
                  <a:cubicBezTo>
                    <a:pt x="1" y="6"/>
                    <a:pt x="1" y="6"/>
                    <a:pt x="1" y="6"/>
                  </a:cubicBezTo>
                  <a:cubicBezTo>
                    <a:pt x="1" y="9"/>
                    <a:pt x="1" y="12"/>
                    <a:pt x="1" y="12"/>
                  </a:cubicBezTo>
                  <a:cubicBezTo>
                    <a:pt x="1" y="12"/>
                    <a:pt x="1" y="12"/>
                    <a:pt x="1" y="13"/>
                  </a:cubicBezTo>
                  <a:cubicBezTo>
                    <a:pt x="1" y="13"/>
                    <a:pt x="1" y="13"/>
                    <a:pt x="1" y="13"/>
                  </a:cubicBezTo>
                  <a:cubicBezTo>
                    <a:pt x="1" y="14"/>
                    <a:pt x="1" y="14"/>
                    <a:pt x="1" y="14"/>
                  </a:cubicBezTo>
                  <a:cubicBezTo>
                    <a:pt x="1" y="15"/>
                    <a:pt x="1" y="15"/>
                    <a:pt x="1" y="16"/>
                  </a:cubicBezTo>
                  <a:cubicBezTo>
                    <a:pt x="1" y="16"/>
                    <a:pt x="0" y="17"/>
                    <a:pt x="0" y="17"/>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98" name="Freeform 74">
              <a:extLst>
                <a:ext uri="{FF2B5EF4-FFF2-40B4-BE49-F238E27FC236}">
                  <a16:creationId xmlns:a16="http://schemas.microsoft.com/office/drawing/2014/main" id="{5A89282D-D32F-4596-BFB5-A6CA767354BC}"/>
                </a:ext>
              </a:extLst>
            </p:cNvPr>
            <p:cNvSpPr>
              <a:spLocks/>
            </p:cNvSpPr>
            <p:nvPr/>
          </p:nvSpPr>
          <p:spPr bwMode="auto">
            <a:xfrm>
              <a:off x="7880351" y="2602518"/>
              <a:ext cx="3579" cy="3579"/>
            </a:xfrm>
            <a:custGeom>
              <a:avLst/>
              <a:gdLst>
                <a:gd name="T0" fmla="*/ 0 w 1"/>
                <a:gd name="T1" fmla="*/ 0 h 1"/>
                <a:gd name="T2" fmla="*/ 0 w 1"/>
                <a:gd name="T3" fmla="*/ 0 h 1"/>
                <a:gd name="T4" fmla="*/ 1 w 1"/>
                <a:gd name="T5" fmla="*/ 0 h 1"/>
                <a:gd name="T6" fmla="*/ 1 w 1"/>
                <a:gd name="T7" fmla="*/ 1 h 1"/>
                <a:gd name="T8" fmla="*/ 1 w 1"/>
                <a:gd name="T9" fmla="*/ 1 h 1"/>
                <a:gd name="T10" fmla="*/ 1 w 1"/>
                <a:gd name="T11" fmla="*/ 1 h 1"/>
                <a:gd name="T12" fmla="*/ 0 w 1"/>
                <a:gd name="T13" fmla="*/ 0 h 1"/>
              </a:gdLst>
              <a:ahLst/>
              <a:cxnLst>
                <a:cxn ang="0">
                  <a:pos x="T0" y="T1"/>
                </a:cxn>
                <a:cxn ang="0">
                  <a:pos x="T2" y="T3"/>
                </a:cxn>
                <a:cxn ang="0">
                  <a:pos x="T4" y="T5"/>
                </a:cxn>
                <a:cxn ang="0">
                  <a:pos x="T6" y="T7"/>
                </a:cxn>
                <a:cxn ang="0">
                  <a:pos x="T8" y="T9"/>
                </a:cxn>
                <a:cxn ang="0">
                  <a:pos x="T10" y="T11"/>
                </a:cxn>
                <a:cxn ang="0">
                  <a:pos x="T12" y="T13"/>
                </a:cxn>
              </a:cxnLst>
              <a:rect l="0" t="0" r="r" b="b"/>
              <a:pathLst>
                <a:path w="1" h="1">
                  <a:moveTo>
                    <a:pt x="0" y="0"/>
                  </a:moveTo>
                  <a:cubicBezTo>
                    <a:pt x="0" y="0"/>
                    <a:pt x="0" y="0"/>
                    <a:pt x="0" y="0"/>
                  </a:cubicBezTo>
                  <a:cubicBezTo>
                    <a:pt x="0" y="0"/>
                    <a:pt x="0" y="0"/>
                    <a:pt x="1" y="0"/>
                  </a:cubicBezTo>
                  <a:cubicBezTo>
                    <a:pt x="1" y="0"/>
                    <a:pt x="1" y="1"/>
                    <a:pt x="1" y="1"/>
                  </a:cubicBezTo>
                  <a:cubicBezTo>
                    <a:pt x="1" y="1"/>
                    <a:pt x="1" y="1"/>
                    <a:pt x="1" y="1"/>
                  </a:cubicBezTo>
                  <a:cubicBezTo>
                    <a:pt x="1" y="1"/>
                    <a:pt x="1" y="1"/>
                    <a:pt x="1" y="1"/>
                  </a:cubicBezTo>
                  <a:cubicBezTo>
                    <a:pt x="1" y="0"/>
                    <a:pt x="0" y="0"/>
                    <a:pt x="0" y="0"/>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99" name="Freeform 80">
              <a:extLst>
                <a:ext uri="{FF2B5EF4-FFF2-40B4-BE49-F238E27FC236}">
                  <a16:creationId xmlns:a16="http://schemas.microsoft.com/office/drawing/2014/main" id="{8245977B-19CD-40F4-8B26-47E5D74B9089}"/>
                </a:ext>
              </a:extLst>
            </p:cNvPr>
            <p:cNvSpPr>
              <a:spLocks/>
            </p:cNvSpPr>
            <p:nvPr/>
          </p:nvSpPr>
          <p:spPr bwMode="auto">
            <a:xfrm>
              <a:off x="7733648" y="2738487"/>
              <a:ext cx="57250" cy="45323"/>
            </a:xfrm>
            <a:custGeom>
              <a:avLst/>
              <a:gdLst>
                <a:gd name="T0" fmla="*/ 15 w 20"/>
                <a:gd name="T1" fmla="*/ 13 h 16"/>
                <a:gd name="T2" fmla="*/ 16 w 20"/>
                <a:gd name="T3" fmla="*/ 13 h 16"/>
                <a:gd name="T4" fmla="*/ 16 w 20"/>
                <a:gd name="T5" fmla="*/ 14 h 16"/>
                <a:gd name="T6" fmla="*/ 18 w 20"/>
                <a:gd name="T7" fmla="*/ 12 h 16"/>
                <a:gd name="T8" fmla="*/ 18 w 20"/>
                <a:gd name="T9" fmla="*/ 9 h 16"/>
                <a:gd name="T10" fmla="*/ 19 w 20"/>
                <a:gd name="T11" fmla="*/ 6 h 16"/>
                <a:gd name="T12" fmla="*/ 20 w 20"/>
                <a:gd name="T13" fmla="*/ 4 h 16"/>
                <a:gd name="T14" fmla="*/ 19 w 20"/>
                <a:gd name="T15" fmla="*/ 2 h 16"/>
                <a:gd name="T16" fmla="*/ 19 w 20"/>
                <a:gd name="T17" fmla="*/ 0 h 16"/>
                <a:gd name="T18" fmla="*/ 18 w 20"/>
                <a:gd name="T19" fmla="*/ 0 h 16"/>
                <a:gd name="T20" fmla="*/ 18 w 20"/>
                <a:gd name="T21" fmla="*/ 0 h 16"/>
                <a:gd name="T22" fmla="*/ 18 w 20"/>
                <a:gd name="T23" fmla="*/ 1 h 16"/>
                <a:gd name="T24" fmla="*/ 17 w 20"/>
                <a:gd name="T25" fmla="*/ 1 h 16"/>
                <a:gd name="T26" fmla="*/ 16 w 20"/>
                <a:gd name="T27" fmla="*/ 2 h 16"/>
                <a:gd name="T28" fmla="*/ 16 w 20"/>
                <a:gd name="T29" fmla="*/ 3 h 16"/>
                <a:gd name="T30" fmla="*/ 16 w 20"/>
                <a:gd name="T31" fmla="*/ 5 h 16"/>
                <a:gd name="T32" fmla="*/ 14 w 20"/>
                <a:gd name="T33" fmla="*/ 8 h 16"/>
                <a:gd name="T34" fmla="*/ 11 w 20"/>
                <a:gd name="T35" fmla="*/ 10 h 16"/>
                <a:gd name="T36" fmla="*/ 11 w 20"/>
                <a:gd name="T37" fmla="*/ 9 h 16"/>
                <a:gd name="T38" fmla="*/ 11 w 20"/>
                <a:gd name="T39" fmla="*/ 8 h 16"/>
                <a:gd name="T40" fmla="*/ 10 w 20"/>
                <a:gd name="T41" fmla="*/ 10 h 16"/>
                <a:gd name="T42" fmla="*/ 8 w 20"/>
                <a:gd name="T43" fmla="*/ 13 h 16"/>
                <a:gd name="T44" fmla="*/ 4 w 20"/>
                <a:gd name="T45" fmla="*/ 12 h 16"/>
                <a:gd name="T46" fmla="*/ 2 w 20"/>
                <a:gd name="T47" fmla="*/ 13 h 16"/>
                <a:gd name="T48" fmla="*/ 0 w 20"/>
                <a:gd name="T49" fmla="*/ 15 h 16"/>
                <a:gd name="T50" fmla="*/ 2 w 20"/>
                <a:gd name="T51" fmla="*/ 15 h 16"/>
                <a:gd name="T52" fmla="*/ 3 w 20"/>
                <a:gd name="T53" fmla="*/ 15 h 16"/>
                <a:gd name="T54" fmla="*/ 6 w 20"/>
                <a:gd name="T55" fmla="*/ 14 h 16"/>
                <a:gd name="T56" fmla="*/ 8 w 20"/>
                <a:gd name="T57" fmla="*/ 14 h 16"/>
                <a:gd name="T58" fmla="*/ 7 w 20"/>
                <a:gd name="T59" fmla="*/ 15 h 16"/>
                <a:gd name="T60" fmla="*/ 9 w 20"/>
                <a:gd name="T61" fmla="*/ 16 h 16"/>
                <a:gd name="T62" fmla="*/ 11 w 20"/>
                <a:gd name="T63" fmla="*/ 15 h 16"/>
                <a:gd name="T64" fmla="*/ 11 w 20"/>
                <a:gd name="T65" fmla="*/ 14 h 16"/>
                <a:gd name="T66" fmla="*/ 13 w 20"/>
                <a:gd name="T67" fmla="*/ 14 h 16"/>
                <a:gd name="T68" fmla="*/ 14 w 20"/>
                <a:gd name="T69" fmla="*/ 14 h 16"/>
                <a:gd name="T70" fmla="*/ 15 w 20"/>
                <a:gd name="T71"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 h="16">
                  <a:moveTo>
                    <a:pt x="15" y="14"/>
                  </a:moveTo>
                  <a:cubicBezTo>
                    <a:pt x="15" y="13"/>
                    <a:pt x="15" y="13"/>
                    <a:pt x="15" y="13"/>
                  </a:cubicBezTo>
                  <a:cubicBezTo>
                    <a:pt x="16" y="13"/>
                    <a:pt x="16" y="12"/>
                    <a:pt x="16" y="12"/>
                  </a:cubicBezTo>
                  <a:cubicBezTo>
                    <a:pt x="16" y="12"/>
                    <a:pt x="16" y="13"/>
                    <a:pt x="16" y="13"/>
                  </a:cubicBezTo>
                  <a:cubicBezTo>
                    <a:pt x="16" y="13"/>
                    <a:pt x="16" y="14"/>
                    <a:pt x="16" y="14"/>
                  </a:cubicBezTo>
                  <a:cubicBezTo>
                    <a:pt x="16" y="14"/>
                    <a:pt x="16" y="14"/>
                    <a:pt x="16" y="14"/>
                  </a:cubicBezTo>
                  <a:cubicBezTo>
                    <a:pt x="17" y="13"/>
                    <a:pt x="17" y="13"/>
                    <a:pt x="17" y="13"/>
                  </a:cubicBezTo>
                  <a:cubicBezTo>
                    <a:pt x="17" y="12"/>
                    <a:pt x="18" y="12"/>
                    <a:pt x="18" y="12"/>
                  </a:cubicBezTo>
                  <a:cubicBezTo>
                    <a:pt x="18" y="12"/>
                    <a:pt x="18" y="11"/>
                    <a:pt x="18" y="10"/>
                  </a:cubicBezTo>
                  <a:cubicBezTo>
                    <a:pt x="18" y="10"/>
                    <a:pt x="18" y="10"/>
                    <a:pt x="18" y="9"/>
                  </a:cubicBezTo>
                  <a:cubicBezTo>
                    <a:pt x="19" y="8"/>
                    <a:pt x="19" y="8"/>
                    <a:pt x="19" y="8"/>
                  </a:cubicBezTo>
                  <a:cubicBezTo>
                    <a:pt x="19" y="7"/>
                    <a:pt x="19" y="6"/>
                    <a:pt x="19" y="6"/>
                  </a:cubicBezTo>
                  <a:cubicBezTo>
                    <a:pt x="19" y="6"/>
                    <a:pt x="20" y="5"/>
                    <a:pt x="20" y="5"/>
                  </a:cubicBezTo>
                  <a:cubicBezTo>
                    <a:pt x="20" y="5"/>
                    <a:pt x="20" y="5"/>
                    <a:pt x="20" y="4"/>
                  </a:cubicBezTo>
                  <a:cubicBezTo>
                    <a:pt x="20" y="3"/>
                    <a:pt x="20" y="3"/>
                    <a:pt x="20" y="3"/>
                  </a:cubicBezTo>
                  <a:cubicBezTo>
                    <a:pt x="20" y="3"/>
                    <a:pt x="19" y="2"/>
                    <a:pt x="19" y="2"/>
                  </a:cubicBezTo>
                  <a:cubicBezTo>
                    <a:pt x="19" y="2"/>
                    <a:pt x="19" y="2"/>
                    <a:pt x="19" y="1"/>
                  </a:cubicBezTo>
                  <a:cubicBezTo>
                    <a:pt x="19" y="1"/>
                    <a:pt x="19" y="0"/>
                    <a:pt x="19" y="0"/>
                  </a:cubicBezTo>
                  <a:cubicBezTo>
                    <a:pt x="19" y="0"/>
                    <a:pt x="18" y="0"/>
                    <a:pt x="18" y="0"/>
                  </a:cubicBezTo>
                  <a:cubicBezTo>
                    <a:pt x="18" y="0"/>
                    <a:pt x="18" y="0"/>
                    <a:pt x="18" y="0"/>
                  </a:cubicBezTo>
                  <a:cubicBezTo>
                    <a:pt x="18" y="0"/>
                    <a:pt x="18" y="0"/>
                    <a:pt x="18" y="0"/>
                  </a:cubicBezTo>
                  <a:cubicBezTo>
                    <a:pt x="18" y="0"/>
                    <a:pt x="18" y="0"/>
                    <a:pt x="18" y="0"/>
                  </a:cubicBezTo>
                  <a:cubicBezTo>
                    <a:pt x="18" y="0"/>
                    <a:pt x="18" y="1"/>
                    <a:pt x="18" y="1"/>
                  </a:cubicBezTo>
                  <a:cubicBezTo>
                    <a:pt x="19" y="1"/>
                    <a:pt x="18" y="1"/>
                    <a:pt x="18" y="1"/>
                  </a:cubicBezTo>
                  <a:cubicBezTo>
                    <a:pt x="18" y="1"/>
                    <a:pt x="18" y="1"/>
                    <a:pt x="18" y="1"/>
                  </a:cubicBezTo>
                  <a:cubicBezTo>
                    <a:pt x="18" y="1"/>
                    <a:pt x="17" y="1"/>
                    <a:pt x="17" y="1"/>
                  </a:cubicBezTo>
                  <a:cubicBezTo>
                    <a:pt x="17" y="1"/>
                    <a:pt x="17" y="1"/>
                    <a:pt x="17" y="1"/>
                  </a:cubicBezTo>
                  <a:cubicBezTo>
                    <a:pt x="17" y="1"/>
                    <a:pt x="16" y="2"/>
                    <a:pt x="16" y="2"/>
                  </a:cubicBezTo>
                  <a:cubicBezTo>
                    <a:pt x="16" y="2"/>
                    <a:pt x="16" y="3"/>
                    <a:pt x="16" y="3"/>
                  </a:cubicBezTo>
                  <a:cubicBezTo>
                    <a:pt x="16" y="3"/>
                    <a:pt x="16" y="3"/>
                    <a:pt x="16" y="3"/>
                  </a:cubicBezTo>
                  <a:cubicBezTo>
                    <a:pt x="16" y="3"/>
                    <a:pt x="16" y="3"/>
                    <a:pt x="16" y="3"/>
                  </a:cubicBezTo>
                  <a:cubicBezTo>
                    <a:pt x="16" y="3"/>
                    <a:pt x="16" y="4"/>
                    <a:pt x="16" y="5"/>
                  </a:cubicBezTo>
                  <a:cubicBezTo>
                    <a:pt x="16" y="6"/>
                    <a:pt x="15" y="7"/>
                    <a:pt x="15" y="7"/>
                  </a:cubicBezTo>
                  <a:cubicBezTo>
                    <a:pt x="15" y="7"/>
                    <a:pt x="14" y="8"/>
                    <a:pt x="14" y="8"/>
                  </a:cubicBezTo>
                  <a:cubicBezTo>
                    <a:pt x="14" y="8"/>
                    <a:pt x="13" y="9"/>
                    <a:pt x="13" y="9"/>
                  </a:cubicBezTo>
                  <a:cubicBezTo>
                    <a:pt x="12" y="9"/>
                    <a:pt x="11" y="10"/>
                    <a:pt x="11" y="10"/>
                  </a:cubicBezTo>
                  <a:cubicBezTo>
                    <a:pt x="11" y="10"/>
                    <a:pt x="11" y="10"/>
                    <a:pt x="11" y="10"/>
                  </a:cubicBezTo>
                  <a:cubicBezTo>
                    <a:pt x="11" y="10"/>
                    <a:pt x="11" y="9"/>
                    <a:pt x="11" y="9"/>
                  </a:cubicBezTo>
                  <a:cubicBezTo>
                    <a:pt x="11" y="9"/>
                    <a:pt x="12" y="9"/>
                    <a:pt x="12" y="9"/>
                  </a:cubicBezTo>
                  <a:cubicBezTo>
                    <a:pt x="12" y="8"/>
                    <a:pt x="11" y="8"/>
                    <a:pt x="11" y="8"/>
                  </a:cubicBezTo>
                  <a:cubicBezTo>
                    <a:pt x="11" y="8"/>
                    <a:pt x="10" y="9"/>
                    <a:pt x="10" y="9"/>
                  </a:cubicBezTo>
                  <a:cubicBezTo>
                    <a:pt x="10" y="9"/>
                    <a:pt x="10" y="10"/>
                    <a:pt x="10" y="10"/>
                  </a:cubicBezTo>
                  <a:cubicBezTo>
                    <a:pt x="9" y="11"/>
                    <a:pt x="9" y="12"/>
                    <a:pt x="9" y="12"/>
                  </a:cubicBezTo>
                  <a:cubicBezTo>
                    <a:pt x="9" y="12"/>
                    <a:pt x="8" y="13"/>
                    <a:pt x="8" y="13"/>
                  </a:cubicBezTo>
                  <a:cubicBezTo>
                    <a:pt x="8" y="12"/>
                    <a:pt x="7" y="12"/>
                    <a:pt x="6" y="12"/>
                  </a:cubicBezTo>
                  <a:cubicBezTo>
                    <a:pt x="6" y="12"/>
                    <a:pt x="4" y="13"/>
                    <a:pt x="4" y="12"/>
                  </a:cubicBezTo>
                  <a:cubicBezTo>
                    <a:pt x="4" y="12"/>
                    <a:pt x="4" y="12"/>
                    <a:pt x="3" y="13"/>
                  </a:cubicBezTo>
                  <a:cubicBezTo>
                    <a:pt x="2" y="13"/>
                    <a:pt x="2" y="13"/>
                    <a:pt x="2" y="13"/>
                  </a:cubicBezTo>
                  <a:cubicBezTo>
                    <a:pt x="1" y="14"/>
                    <a:pt x="0" y="15"/>
                    <a:pt x="0" y="15"/>
                  </a:cubicBezTo>
                  <a:cubicBezTo>
                    <a:pt x="0" y="15"/>
                    <a:pt x="0" y="15"/>
                    <a:pt x="0" y="15"/>
                  </a:cubicBezTo>
                  <a:cubicBezTo>
                    <a:pt x="0" y="16"/>
                    <a:pt x="0" y="16"/>
                    <a:pt x="1" y="16"/>
                  </a:cubicBezTo>
                  <a:cubicBezTo>
                    <a:pt x="1" y="16"/>
                    <a:pt x="2" y="16"/>
                    <a:pt x="2" y="15"/>
                  </a:cubicBezTo>
                  <a:cubicBezTo>
                    <a:pt x="2" y="15"/>
                    <a:pt x="3" y="15"/>
                    <a:pt x="3" y="15"/>
                  </a:cubicBezTo>
                  <a:cubicBezTo>
                    <a:pt x="3" y="15"/>
                    <a:pt x="3" y="15"/>
                    <a:pt x="3" y="15"/>
                  </a:cubicBezTo>
                  <a:cubicBezTo>
                    <a:pt x="4" y="15"/>
                    <a:pt x="5" y="15"/>
                    <a:pt x="5" y="15"/>
                  </a:cubicBezTo>
                  <a:cubicBezTo>
                    <a:pt x="5" y="15"/>
                    <a:pt x="5" y="15"/>
                    <a:pt x="6" y="14"/>
                  </a:cubicBezTo>
                  <a:cubicBezTo>
                    <a:pt x="6" y="14"/>
                    <a:pt x="7" y="14"/>
                    <a:pt x="7" y="14"/>
                  </a:cubicBezTo>
                  <a:cubicBezTo>
                    <a:pt x="7" y="14"/>
                    <a:pt x="8" y="14"/>
                    <a:pt x="8" y="14"/>
                  </a:cubicBezTo>
                  <a:cubicBezTo>
                    <a:pt x="8" y="14"/>
                    <a:pt x="8" y="14"/>
                    <a:pt x="8" y="15"/>
                  </a:cubicBezTo>
                  <a:cubicBezTo>
                    <a:pt x="8" y="15"/>
                    <a:pt x="7" y="15"/>
                    <a:pt x="7" y="15"/>
                  </a:cubicBezTo>
                  <a:cubicBezTo>
                    <a:pt x="7" y="16"/>
                    <a:pt x="8" y="16"/>
                    <a:pt x="8" y="16"/>
                  </a:cubicBezTo>
                  <a:cubicBezTo>
                    <a:pt x="8" y="16"/>
                    <a:pt x="9" y="16"/>
                    <a:pt x="9" y="16"/>
                  </a:cubicBezTo>
                  <a:cubicBezTo>
                    <a:pt x="10" y="16"/>
                    <a:pt x="11" y="15"/>
                    <a:pt x="11" y="15"/>
                  </a:cubicBezTo>
                  <a:cubicBezTo>
                    <a:pt x="11" y="15"/>
                    <a:pt x="11" y="15"/>
                    <a:pt x="11" y="15"/>
                  </a:cubicBezTo>
                  <a:cubicBezTo>
                    <a:pt x="11" y="15"/>
                    <a:pt x="10" y="14"/>
                    <a:pt x="10" y="14"/>
                  </a:cubicBezTo>
                  <a:cubicBezTo>
                    <a:pt x="10" y="14"/>
                    <a:pt x="11" y="14"/>
                    <a:pt x="11" y="14"/>
                  </a:cubicBezTo>
                  <a:cubicBezTo>
                    <a:pt x="11" y="14"/>
                    <a:pt x="12" y="14"/>
                    <a:pt x="12" y="14"/>
                  </a:cubicBezTo>
                  <a:cubicBezTo>
                    <a:pt x="12" y="14"/>
                    <a:pt x="13" y="14"/>
                    <a:pt x="13" y="14"/>
                  </a:cubicBezTo>
                  <a:cubicBezTo>
                    <a:pt x="13" y="14"/>
                    <a:pt x="14" y="13"/>
                    <a:pt x="14" y="13"/>
                  </a:cubicBezTo>
                  <a:cubicBezTo>
                    <a:pt x="14" y="13"/>
                    <a:pt x="14" y="14"/>
                    <a:pt x="14" y="14"/>
                  </a:cubicBezTo>
                  <a:cubicBezTo>
                    <a:pt x="14" y="14"/>
                    <a:pt x="14" y="14"/>
                    <a:pt x="14" y="14"/>
                  </a:cubicBezTo>
                  <a:cubicBezTo>
                    <a:pt x="14" y="14"/>
                    <a:pt x="15" y="14"/>
                    <a:pt x="15" y="14"/>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100" name="Freeform 81">
              <a:extLst>
                <a:ext uri="{FF2B5EF4-FFF2-40B4-BE49-F238E27FC236}">
                  <a16:creationId xmlns:a16="http://schemas.microsoft.com/office/drawing/2014/main" id="{BEF7AE6B-F85A-49C7-8786-C38630F96EDE}"/>
                </a:ext>
              </a:extLst>
            </p:cNvPr>
            <p:cNvSpPr>
              <a:spLocks/>
            </p:cNvSpPr>
            <p:nvPr/>
          </p:nvSpPr>
          <p:spPr bwMode="auto">
            <a:xfrm>
              <a:off x="7739611" y="2780233"/>
              <a:ext cx="14313" cy="8349"/>
            </a:xfrm>
            <a:custGeom>
              <a:avLst/>
              <a:gdLst>
                <a:gd name="T0" fmla="*/ 2 w 5"/>
                <a:gd name="T1" fmla="*/ 2 h 3"/>
                <a:gd name="T2" fmla="*/ 3 w 5"/>
                <a:gd name="T3" fmla="*/ 2 h 3"/>
                <a:gd name="T4" fmla="*/ 4 w 5"/>
                <a:gd name="T5" fmla="*/ 2 h 3"/>
                <a:gd name="T6" fmla="*/ 5 w 5"/>
                <a:gd name="T7" fmla="*/ 1 h 3"/>
                <a:gd name="T8" fmla="*/ 4 w 5"/>
                <a:gd name="T9" fmla="*/ 0 h 3"/>
                <a:gd name="T10" fmla="*/ 3 w 5"/>
                <a:gd name="T11" fmla="*/ 0 h 3"/>
                <a:gd name="T12" fmla="*/ 1 w 5"/>
                <a:gd name="T13" fmla="*/ 1 h 3"/>
                <a:gd name="T14" fmla="*/ 0 w 5"/>
                <a:gd name="T15" fmla="*/ 2 h 3"/>
                <a:gd name="T16" fmla="*/ 0 w 5"/>
                <a:gd name="T17" fmla="*/ 2 h 3"/>
                <a:gd name="T18" fmla="*/ 2 w 5"/>
                <a:gd name="T19" fmla="*/ 2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3">
                  <a:moveTo>
                    <a:pt x="2" y="2"/>
                  </a:moveTo>
                  <a:cubicBezTo>
                    <a:pt x="3" y="2"/>
                    <a:pt x="3" y="2"/>
                    <a:pt x="3" y="2"/>
                  </a:cubicBezTo>
                  <a:cubicBezTo>
                    <a:pt x="3" y="2"/>
                    <a:pt x="4" y="2"/>
                    <a:pt x="4" y="2"/>
                  </a:cubicBezTo>
                  <a:cubicBezTo>
                    <a:pt x="4" y="1"/>
                    <a:pt x="5" y="1"/>
                    <a:pt x="5" y="1"/>
                  </a:cubicBezTo>
                  <a:cubicBezTo>
                    <a:pt x="5" y="1"/>
                    <a:pt x="4" y="0"/>
                    <a:pt x="4" y="0"/>
                  </a:cubicBezTo>
                  <a:cubicBezTo>
                    <a:pt x="4" y="0"/>
                    <a:pt x="3" y="0"/>
                    <a:pt x="3" y="0"/>
                  </a:cubicBezTo>
                  <a:cubicBezTo>
                    <a:pt x="2" y="1"/>
                    <a:pt x="1" y="1"/>
                    <a:pt x="1" y="1"/>
                  </a:cubicBezTo>
                  <a:cubicBezTo>
                    <a:pt x="1" y="1"/>
                    <a:pt x="0" y="2"/>
                    <a:pt x="0" y="2"/>
                  </a:cubicBezTo>
                  <a:cubicBezTo>
                    <a:pt x="0" y="2"/>
                    <a:pt x="0" y="2"/>
                    <a:pt x="0" y="2"/>
                  </a:cubicBezTo>
                  <a:cubicBezTo>
                    <a:pt x="1" y="3"/>
                    <a:pt x="2" y="3"/>
                    <a:pt x="2" y="2"/>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101" name="Freeform 82">
              <a:extLst>
                <a:ext uri="{FF2B5EF4-FFF2-40B4-BE49-F238E27FC236}">
                  <a16:creationId xmlns:a16="http://schemas.microsoft.com/office/drawing/2014/main" id="{97DAB305-6039-4917-8321-0D1CB9B1D173}"/>
                </a:ext>
              </a:extLst>
            </p:cNvPr>
            <p:cNvSpPr>
              <a:spLocks/>
            </p:cNvSpPr>
            <p:nvPr/>
          </p:nvSpPr>
          <p:spPr bwMode="auto">
            <a:xfrm>
              <a:off x="7861267" y="2614445"/>
              <a:ext cx="35781" cy="62021"/>
            </a:xfrm>
            <a:custGeom>
              <a:avLst/>
              <a:gdLst>
                <a:gd name="T0" fmla="*/ 13 w 13"/>
                <a:gd name="T1" fmla="*/ 6 h 22"/>
                <a:gd name="T2" fmla="*/ 12 w 13"/>
                <a:gd name="T3" fmla="*/ 5 h 22"/>
                <a:gd name="T4" fmla="*/ 11 w 13"/>
                <a:gd name="T5" fmla="*/ 4 h 22"/>
                <a:gd name="T6" fmla="*/ 11 w 13"/>
                <a:gd name="T7" fmla="*/ 2 h 22"/>
                <a:gd name="T8" fmla="*/ 9 w 13"/>
                <a:gd name="T9" fmla="*/ 0 h 22"/>
                <a:gd name="T10" fmla="*/ 7 w 13"/>
                <a:gd name="T11" fmla="*/ 2 h 22"/>
                <a:gd name="T12" fmla="*/ 5 w 13"/>
                <a:gd name="T13" fmla="*/ 4 h 22"/>
                <a:gd name="T14" fmla="*/ 2 w 13"/>
                <a:gd name="T15" fmla="*/ 6 h 22"/>
                <a:gd name="T16" fmla="*/ 2 w 13"/>
                <a:gd name="T17" fmla="*/ 6 h 22"/>
                <a:gd name="T18" fmla="*/ 1 w 13"/>
                <a:gd name="T19" fmla="*/ 8 h 22"/>
                <a:gd name="T20" fmla="*/ 0 w 13"/>
                <a:gd name="T21" fmla="*/ 9 h 22"/>
                <a:gd name="T22" fmla="*/ 0 w 13"/>
                <a:gd name="T23" fmla="*/ 13 h 22"/>
                <a:gd name="T24" fmla="*/ 0 w 13"/>
                <a:gd name="T25" fmla="*/ 14 h 22"/>
                <a:gd name="T26" fmla="*/ 0 w 13"/>
                <a:gd name="T27" fmla="*/ 16 h 22"/>
                <a:gd name="T28" fmla="*/ 1 w 13"/>
                <a:gd name="T29" fmla="*/ 18 h 22"/>
                <a:gd name="T30" fmla="*/ 1 w 13"/>
                <a:gd name="T31" fmla="*/ 19 h 22"/>
                <a:gd name="T32" fmla="*/ 1 w 13"/>
                <a:gd name="T33" fmla="*/ 21 h 22"/>
                <a:gd name="T34" fmla="*/ 3 w 13"/>
                <a:gd name="T35" fmla="*/ 21 h 22"/>
                <a:gd name="T36" fmla="*/ 5 w 13"/>
                <a:gd name="T37" fmla="*/ 19 h 22"/>
                <a:gd name="T38" fmla="*/ 6 w 13"/>
                <a:gd name="T39" fmla="*/ 17 h 22"/>
                <a:gd name="T40" fmla="*/ 7 w 13"/>
                <a:gd name="T41" fmla="*/ 16 h 22"/>
                <a:gd name="T42" fmla="*/ 7 w 13"/>
                <a:gd name="T43" fmla="*/ 16 h 22"/>
                <a:gd name="T44" fmla="*/ 8 w 13"/>
                <a:gd name="T45" fmla="*/ 14 h 22"/>
                <a:gd name="T46" fmla="*/ 9 w 13"/>
                <a:gd name="T47" fmla="*/ 14 h 22"/>
                <a:gd name="T48" fmla="*/ 10 w 13"/>
                <a:gd name="T49" fmla="*/ 13 h 22"/>
                <a:gd name="T50" fmla="*/ 11 w 13"/>
                <a:gd name="T51" fmla="*/ 12 h 22"/>
                <a:gd name="T52" fmla="*/ 11 w 13"/>
                <a:gd name="T53" fmla="*/ 12 h 22"/>
                <a:gd name="T54" fmla="*/ 10 w 13"/>
                <a:gd name="T55" fmla="*/ 11 h 22"/>
                <a:gd name="T56" fmla="*/ 12 w 13"/>
                <a:gd name="T57" fmla="*/ 9 h 22"/>
                <a:gd name="T58" fmla="*/ 13 w 13"/>
                <a:gd name="T59" fmla="*/ 9 h 22"/>
                <a:gd name="T60" fmla="*/ 12 w 13"/>
                <a:gd name="T61" fmla="*/ 9 h 22"/>
                <a:gd name="T62" fmla="*/ 12 w 13"/>
                <a:gd name="T63" fmla="*/ 10 h 22"/>
                <a:gd name="T64" fmla="*/ 13 w 13"/>
                <a:gd name="T65" fmla="*/ 10 h 22"/>
                <a:gd name="T66" fmla="*/ 13 w 13"/>
                <a:gd name="T67" fmla="*/ 9 h 22"/>
                <a:gd name="T68" fmla="*/ 13 w 13"/>
                <a:gd name="T69" fmla="*/ 8 h 22"/>
                <a:gd name="T70" fmla="*/ 12 w 13"/>
                <a:gd name="T71" fmla="*/ 8 h 22"/>
                <a:gd name="T72" fmla="*/ 12 w 13"/>
                <a:gd name="T73" fmla="*/ 7 h 22"/>
                <a:gd name="T74" fmla="*/ 13 w 13"/>
                <a:gd name="T75" fmla="*/ 6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 h="22">
                  <a:moveTo>
                    <a:pt x="13" y="6"/>
                  </a:moveTo>
                  <a:cubicBezTo>
                    <a:pt x="12" y="5"/>
                    <a:pt x="12" y="5"/>
                    <a:pt x="12" y="5"/>
                  </a:cubicBezTo>
                  <a:cubicBezTo>
                    <a:pt x="12" y="5"/>
                    <a:pt x="11" y="5"/>
                    <a:pt x="11" y="4"/>
                  </a:cubicBezTo>
                  <a:cubicBezTo>
                    <a:pt x="11" y="4"/>
                    <a:pt x="11" y="3"/>
                    <a:pt x="11" y="2"/>
                  </a:cubicBezTo>
                  <a:cubicBezTo>
                    <a:pt x="11" y="1"/>
                    <a:pt x="9" y="0"/>
                    <a:pt x="9" y="0"/>
                  </a:cubicBezTo>
                  <a:cubicBezTo>
                    <a:pt x="8" y="1"/>
                    <a:pt x="7" y="2"/>
                    <a:pt x="7" y="2"/>
                  </a:cubicBezTo>
                  <a:cubicBezTo>
                    <a:pt x="7" y="2"/>
                    <a:pt x="6" y="3"/>
                    <a:pt x="5" y="4"/>
                  </a:cubicBezTo>
                  <a:cubicBezTo>
                    <a:pt x="4" y="5"/>
                    <a:pt x="2" y="6"/>
                    <a:pt x="2" y="6"/>
                  </a:cubicBezTo>
                  <a:cubicBezTo>
                    <a:pt x="2" y="6"/>
                    <a:pt x="2" y="6"/>
                    <a:pt x="2" y="6"/>
                  </a:cubicBezTo>
                  <a:cubicBezTo>
                    <a:pt x="2" y="7"/>
                    <a:pt x="1" y="7"/>
                    <a:pt x="1" y="8"/>
                  </a:cubicBezTo>
                  <a:cubicBezTo>
                    <a:pt x="0" y="8"/>
                    <a:pt x="0" y="9"/>
                    <a:pt x="0" y="9"/>
                  </a:cubicBezTo>
                  <a:cubicBezTo>
                    <a:pt x="0" y="9"/>
                    <a:pt x="0" y="11"/>
                    <a:pt x="0" y="13"/>
                  </a:cubicBezTo>
                  <a:cubicBezTo>
                    <a:pt x="0" y="13"/>
                    <a:pt x="0" y="13"/>
                    <a:pt x="0" y="14"/>
                  </a:cubicBezTo>
                  <a:cubicBezTo>
                    <a:pt x="0" y="16"/>
                    <a:pt x="0" y="16"/>
                    <a:pt x="0" y="16"/>
                  </a:cubicBezTo>
                  <a:cubicBezTo>
                    <a:pt x="0" y="17"/>
                    <a:pt x="1" y="18"/>
                    <a:pt x="1" y="18"/>
                  </a:cubicBezTo>
                  <a:cubicBezTo>
                    <a:pt x="1" y="18"/>
                    <a:pt x="1" y="19"/>
                    <a:pt x="1" y="19"/>
                  </a:cubicBezTo>
                  <a:cubicBezTo>
                    <a:pt x="1" y="19"/>
                    <a:pt x="1" y="20"/>
                    <a:pt x="1" y="21"/>
                  </a:cubicBezTo>
                  <a:cubicBezTo>
                    <a:pt x="1" y="21"/>
                    <a:pt x="2" y="22"/>
                    <a:pt x="3" y="21"/>
                  </a:cubicBezTo>
                  <a:cubicBezTo>
                    <a:pt x="4" y="20"/>
                    <a:pt x="5" y="19"/>
                    <a:pt x="5" y="19"/>
                  </a:cubicBezTo>
                  <a:cubicBezTo>
                    <a:pt x="5" y="18"/>
                    <a:pt x="5" y="17"/>
                    <a:pt x="6" y="17"/>
                  </a:cubicBezTo>
                  <a:cubicBezTo>
                    <a:pt x="6" y="17"/>
                    <a:pt x="7" y="17"/>
                    <a:pt x="7" y="16"/>
                  </a:cubicBezTo>
                  <a:cubicBezTo>
                    <a:pt x="7" y="16"/>
                    <a:pt x="7" y="16"/>
                    <a:pt x="7" y="16"/>
                  </a:cubicBezTo>
                  <a:cubicBezTo>
                    <a:pt x="7" y="16"/>
                    <a:pt x="7" y="15"/>
                    <a:pt x="8" y="14"/>
                  </a:cubicBezTo>
                  <a:cubicBezTo>
                    <a:pt x="8" y="14"/>
                    <a:pt x="8" y="14"/>
                    <a:pt x="9" y="14"/>
                  </a:cubicBezTo>
                  <a:cubicBezTo>
                    <a:pt x="10" y="13"/>
                    <a:pt x="10" y="13"/>
                    <a:pt x="10" y="13"/>
                  </a:cubicBezTo>
                  <a:cubicBezTo>
                    <a:pt x="11" y="13"/>
                    <a:pt x="11" y="13"/>
                    <a:pt x="11" y="12"/>
                  </a:cubicBezTo>
                  <a:cubicBezTo>
                    <a:pt x="11" y="12"/>
                    <a:pt x="11" y="12"/>
                    <a:pt x="11" y="12"/>
                  </a:cubicBezTo>
                  <a:cubicBezTo>
                    <a:pt x="10" y="11"/>
                    <a:pt x="10" y="11"/>
                    <a:pt x="10" y="11"/>
                  </a:cubicBezTo>
                  <a:cubicBezTo>
                    <a:pt x="11" y="10"/>
                    <a:pt x="12" y="9"/>
                    <a:pt x="12" y="9"/>
                  </a:cubicBezTo>
                  <a:cubicBezTo>
                    <a:pt x="12" y="9"/>
                    <a:pt x="13" y="9"/>
                    <a:pt x="13" y="9"/>
                  </a:cubicBezTo>
                  <a:cubicBezTo>
                    <a:pt x="13" y="9"/>
                    <a:pt x="12" y="9"/>
                    <a:pt x="12" y="9"/>
                  </a:cubicBezTo>
                  <a:cubicBezTo>
                    <a:pt x="12" y="9"/>
                    <a:pt x="12" y="10"/>
                    <a:pt x="12" y="10"/>
                  </a:cubicBezTo>
                  <a:cubicBezTo>
                    <a:pt x="12" y="10"/>
                    <a:pt x="13" y="10"/>
                    <a:pt x="13" y="10"/>
                  </a:cubicBezTo>
                  <a:cubicBezTo>
                    <a:pt x="13" y="10"/>
                    <a:pt x="13" y="9"/>
                    <a:pt x="13" y="9"/>
                  </a:cubicBezTo>
                  <a:cubicBezTo>
                    <a:pt x="13" y="9"/>
                    <a:pt x="13" y="8"/>
                    <a:pt x="13" y="8"/>
                  </a:cubicBezTo>
                  <a:cubicBezTo>
                    <a:pt x="13" y="8"/>
                    <a:pt x="13" y="8"/>
                    <a:pt x="12" y="8"/>
                  </a:cubicBezTo>
                  <a:cubicBezTo>
                    <a:pt x="12" y="8"/>
                    <a:pt x="12" y="7"/>
                    <a:pt x="12" y="7"/>
                  </a:cubicBezTo>
                  <a:cubicBezTo>
                    <a:pt x="12" y="6"/>
                    <a:pt x="13" y="6"/>
                    <a:pt x="13" y="6"/>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102" name="Freeform 83">
              <a:extLst>
                <a:ext uri="{FF2B5EF4-FFF2-40B4-BE49-F238E27FC236}">
                  <a16:creationId xmlns:a16="http://schemas.microsoft.com/office/drawing/2014/main" id="{B2034316-C2DC-4552-8514-D15FEB02A597}"/>
                </a:ext>
              </a:extLst>
            </p:cNvPr>
            <p:cNvSpPr>
              <a:spLocks/>
            </p:cNvSpPr>
            <p:nvPr/>
          </p:nvSpPr>
          <p:spPr bwMode="auto">
            <a:xfrm>
              <a:off x="7778971" y="2713440"/>
              <a:ext cx="28625" cy="25047"/>
            </a:xfrm>
            <a:custGeom>
              <a:avLst/>
              <a:gdLst>
                <a:gd name="T0" fmla="*/ 0 w 10"/>
                <a:gd name="T1" fmla="*/ 6 h 9"/>
                <a:gd name="T2" fmla="*/ 0 w 10"/>
                <a:gd name="T3" fmla="*/ 7 h 9"/>
                <a:gd name="T4" fmla="*/ 0 w 10"/>
                <a:gd name="T5" fmla="*/ 7 h 9"/>
                <a:gd name="T6" fmla="*/ 0 w 10"/>
                <a:gd name="T7" fmla="*/ 8 h 9"/>
                <a:gd name="T8" fmla="*/ 1 w 10"/>
                <a:gd name="T9" fmla="*/ 9 h 9"/>
                <a:gd name="T10" fmla="*/ 1 w 10"/>
                <a:gd name="T11" fmla="*/ 9 h 9"/>
                <a:gd name="T12" fmla="*/ 2 w 10"/>
                <a:gd name="T13" fmla="*/ 8 h 9"/>
                <a:gd name="T14" fmla="*/ 3 w 10"/>
                <a:gd name="T15" fmla="*/ 8 h 9"/>
                <a:gd name="T16" fmla="*/ 2 w 10"/>
                <a:gd name="T17" fmla="*/ 8 h 9"/>
                <a:gd name="T18" fmla="*/ 1 w 10"/>
                <a:gd name="T19" fmla="*/ 7 h 9"/>
                <a:gd name="T20" fmla="*/ 1 w 10"/>
                <a:gd name="T21" fmla="*/ 7 h 9"/>
                <a:gd name="T22" fmla="*/ 2 w 10"/>
                <a:gd name="T23" fmla="*/ 7 h 9"/>
                <a:gd name="T24" fmla="*/ 2 w 10"/>
                <a:gd name="T25" fmla="*/ 7 h 9"/>
                <a:gd name="T26" fmla="*/ 4 w 10"/>
                <a:gd name="T27" fmla="*/ 7 h 9"/>
                <a:gd name="T28" fmla="*/ 7 w 10"/>
                <a:gd name="T29" fmla="*/ 7 h 9"/>
                <a:gd name="T30" fmla="*/ 8 w 10"/>
                <a:gd name="T31" fmla="*/ 6 h 9"/>
                <a:gd name="T32" fmla="*/ 9 w 10"/>
                <a:gd name="T33" fmla="*/ 6 h 9"/>
                <a:gd name="T34" fmla="*/ 10 w 10"/>
                <a:gd name="T35" fmla="*/ 4 h 9"/>
                <a:gd name="T36" fmla="*/ 10 w 10"/>
                <a:gd name="T37" fmla="*/ 3 h 9"/>
                <a:gd name="T38" fmla="*/ 10 w 10"/>
                <a:gd name="T39" fmla="*/ 3 h 9"/>
                <a:gd name="T40" fmla="*/ 10 w 10"/>
                <a:gd name="T41" fmla="*/ 3 h 9"/>
                <a:gd name="T42" fmla="*/ 7 w 10"/>
                <a:gd name="T43" fmla="*/ 2 h 9"/>
                <a:gd name="T44" fmla="*/ 4 w 10"/>
                <a:gd name="T45" fmla="*/ 0 h 9"/>
                <a:gd name="T46" fmla="*/ 4 w 10"/>
                <a:gd name="T47" fmla="*/ 2 h 9"/>
                <a:gd name="T48" fmla="*/ 3 w 10"/>
                <a:gd name="T49" fmla="*/ 3 h 9"/>
                <a:gd name="T50" fmla="*/ 3 w 10"/>
                <a:gd name="T51" fmla="*/ 4 h 9"/>
                <a:gd name="T52" fmla="*/ 2 w 10"/>
                <a:gd name="T53" fmla="*/ 5 h 9"/>
                <a:gd name="T54" fmla="*/ 1 w 10"/>
                <a:gd name="T55" fmla="*/ 5 h 9"/>
                <a:gd name="T56" fmla="*/ 1 w 10"/>
                <a:gd name="T57" fmla="*/ 5 h 9"/>
                <a:gd name="T58" fmla="*/ 1 w 10"/>
                <a:gd name="T59" fmla="*/ 5 h 9"/>
                <a:gd name="T60" fmla="*/ 0 w 10"/>
                <a:gd name="T61" fmla="*/ 6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 h="9">
                  <a:moveTo>
                    <a:pt x="0" y="6"/>
                  </a:moveTo>
                  <a:cubicBezTo>
                    <a:pt x="0" y="6"/>
                    <a:pt x="0" y="7"/>
                    <a:pt x="0" y="7"/>
                  </a:cubicBezTo>
                  <a:cubicBezTo>
                    <a:pt x="0" y="7"/>
                    <a:pt x="0" y="7"/>
                    <a:pt x="0" y="7"/>
                  </a:cubicBezTo>
                  <a:cubicBezTo>
                    <a:pt x="0" y="8"/>
                    <a:pt x="1" y="8"/>
                    <a:pt x="0" y="8"/>
                  </a:cubicBezTo>
                  <a:cubicBezTo>
                    <a:pt x="0" y="8"/>
                    <a:pt x="1" y="9"/>
                    <a:pt x="1" y="9"/>
                  </a:cubicBezTo>
                  <a:cubicBezTo>
                    <a:pt x="1" y="9"/>
                    <a:pt x="1" y="9"/>
                    <a:pt x="1" y="9"/>
                  </a:cubicBezTo>
                  <a:cubicBezTo>
                    <a:pt x="1" y="9"/>
                    <a:pt x="2" y="8"/>
                    <a:pt x="2" y="8"/>
                  </a:cubicBezTo>
                  <a:cubicBezTo>
                    <a:pt x="2" y="8"/>
                    <a:pt x="3" y="8"/>
                    <a:pt x="3" y="8"/>
                  </a:cubicBezTo>
                  <a:cubicBezTo>
                    <a:pt x="3" y="8"/>
                    <a:pt x="2" y="8"/>
                    <a:pt x="2" y="8"/>
                  </a:cubicBezTo>
                  <a:cubicBezTo>
                    <a:pt x="2" y="7"/>
                    <a:pt x="1" y="7"/>
                    <a:pt x="1" y="7"/>
                  </a:cubicBezTo>
                  <a:cubicBezTo>
                    <a:pt x="1" y="7"/>
                    <a:pt x="1" y="7"/>
                    <a:pt x="1" y="7"/>
                  </a:cubicBezTo>
                  <a:cubicBezTo>
                    <a:pt x="1" y="7"/>
                    <a:pt x="2" y="6"/>
                    <a:pt x="2" y="7"/>
                  </a:cubicBezTo>
                  <a:cubicBezTo>
                    <a:pt x="2" y="7"/>
                    <a:pt x="2" y="7"/>
                    <a:pt x="2" y="7"/>
                  </a:cubicBezTo>
                  <a:cubicBezTo>
                    <a:pt x="3" y="7"/>
                    <a:pt x="4" y="7"/>
                    <a:pt x="4" y="7"/>
                  </a:cubicBezTo>
                  <a:cubicBezTo>
                    <a:pt x="5" y="7"/>
                    <a:pt x="7" y="7"/>
                    <a:pt x="7" y="7"/>
                  </a:cubicBezTo>
                  <a:cubicBezTo>
                    <a:pt x="7" y="6"/>
                    <a:pt x="8" y="6"/>
                    <a:pt x="8" y="6"/>
                  </a:cubicBezTo>
                  <a:cubicBezTo>
                    <a:pt x="8" y="6"/>
                    <a:pt x="9" y="6"/>
                    <a:pt x="9" y="6"/>
                  </a:cubicBezTo>
                  <a:cubicBezTo>
                    <a:pt x="10" y="6"/>
                    <a:pt x="10" y="5"/>
                    <a:pt x="10" y="4"/>
                  </a:cubicBezTo>
                  <a:cubicBezTo>
                    <a:pt x="10" y="4"/>
                    <a:pt x="10" y="3"/>
                    <a:pt x="10" y="3"/>
                  </a:cubicBezTo>
                  <a:cubicBezTo>
                    <a:pt x="10" y="3"/>
                    <a:pt x="10" y="3"/>
                    <a:pt x="10" y="3"/>
                  </a:cubicBezTo>
                  <a:cubicBezTo>
                    <a:pt x="10" y="3"/>
                    <a:pt x="10" y="3"/>
                    <a:pt x="10" y="3"/>
                  </a:cubicBezTo>
                  <a:cubicBezTo>
                    <a:pt x="10" y="3"/>
                    <a:pt x="8" y="3"/>
                    <a:pt x="7" y="2"/>
                  </a:cubicBezTo>
                  <a:cubicBezTo>
                    <a:pt x="6" y="1"/>
                    <a:pt x="4" y="0"/>
                    <a:pt x="4" y="0"/>
                  </a:cubicBezTo>
                  <a:cubicBezTo>
                    <a:pt x="4" y="1"/>
                    <a:pt x="4" y="2"/>
                    <a:pt x="4" y="2"/>
                  </a:cubicBezTo>
                  <a:cubicBezTo>
                    <a:pt x="4" y="3"/>
                    <a:pt x="3" y="3"/>
                    <a:pt x="3" y="3"/>
                  </a:cubicBezTo>
                  <a:cubicBezTo>
                    <a:pt x="3" y="4"/>
                    <a:pt x="3" y="4"/>
                    <a:pt x="3" y="4"/>
                  </a:cubicBezTo>
                  <a:cubicBezTo>
                    <a:pt x="3" y="4"/>
                    <a:pt x="3" y="5"/>
                    <a:pt x="2" y="5"/>
                  </a:cubicBezTo>
                  <a:cubicBezTo>
                    <a:pt x="2" y="5"/>
                    <a:pt x="2" y="5"/>
                    <a:pt x="1" y="5"/>
                  </a:cubicBezTo>
                  <a:cubicBezTo>
                    <a:pt x="1" y="5"/>
                    <a:pt x="1" y="5"/>
                    <a:pt x="1" y="5"/>
                  </a:cubicBezTo>
                  <a:cubicBezTo>
                    <a:pt x="1" y="5"/>
                    <a:pt x="1" y="5"/>
                    <a:pt x="1" y="5"/>
                  </a:cubicBezTo>
                  <a:cubicBezTo>
                    <a:pt x="1" y="5"/>
                    <a:pt x="1" y="6"/>
                    <a:pt x="0" y="6"/>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103" name="Freeform 94">
              <a:extLst>
                <a:ext uri="{FF2B5EF4-FFF2-40B4-BE49-F238E27FC236}">
                  <a16:creationId xmlns:a16="http://schemas.microsoft.com/office/drawing/2014/main" id="{7D3FB508-0F38-4D56-9F4F-7BF9FD2F350E}"/>
                </a:ext>
              </a:extLst>
            </p:cNvPr>
            <p:cNvSpPr>
              <a:spLocks/>
            </p:cNvSpPr>
            <p:nvPr/>
          </p:nvSpPr>
          <p:spPr bwMode="auto">
            <a:xfrm>
              <a:off x="7861264" y="2614445"/>
              <a:ext cx="35781" cy="62021"/>
            </a:xfrm>
            <a:custGeom>
              <a:avLst/>
              <a:gdLst>
                <a:gd name="T0" fmla="*/ 12 w 13"/>
                <a:gd name="T1" fmla="*/ 8 h 22"/>
                <a:gd name="T2" fmla="*/ 13 w 13"/>
                <a:gd name="T3" fmla="*/ 8 h 22"/>
                <a:gd name="T4" fmla="*/ 13 w 13"/>
                <a:gd name="T5" fmla="*/ 9 h 22"/>
                <a:gd name="T6" fmla="*/ 13 w 13"/>
                <a:gd name="T7" fmla="*/ 10 h 22"/>
                <a:gd name="T8" fmla="*/ 12 w 13"/>
                <a:gd name="T9" fmla="*/ 10 h 22"/>
                <a:gd name="T10" fmla="*/ 12 w 13"/>
                <a:gd name="T11" fmla="*/ 9 h 22"/>
                <a:gd name="T12" fmla="*/ 13 w 13"/>
                <a:gd name="T13" fmla="*/ 9 h 22"/>
                <a:gd name="T14" fmla="*/ 12 w 13"/>
                <a:gd name="T15" fmla="*/ 9 h 22"/>
                <a:gd name="T16" fmla="*/ 10 w 13"/>
                <a:gd name="T17" fmla="*/ 11 h 22"/>
                <a:gd name="T18" fmla="*/ 11 w 13"/>
                <a:gd name="T19" fmla="*/ 12 h 22"/>
                <a:gd name="T20" fmla="*/ 11 w 13"/>
                <a:gd name="T21" fmla="*/ 12 h 22"/>
                <a:gd name="T22" fmla="*/ 10 w 13"/>
                <a:gd name="T23" fmla="*/ 13 h 22"/>
                <a:gd name="T24" fmla="*/ 9 w 13"/>
                <a:gd name="T25" fmla="*/ 14 h 22"/>
                <a:gd name="T26" fmla="*/ 8 w 13"/>
                <a:gd name="T27" fmla="*/ 14 h 22"/>
                <a:gd name="T28" fmla="*/ 7 w 13"/>
                <a:gd name="T29" fmla="*/ 16 h 22"/>
                <a:gd name="T30" fmla="*/ 7 w 13"/>
                <a:gd name="T31" fmla="*/ 16 h 22"/>
                <a:gd name="T32" fmla="*/ 7 w 13"/>
                <a:gd name="T33" fmla="*/ 17 h 22"/>
                <a:gd name="T34" fmla="*/ 5 w 13"/>
                <a:gd name="T35" fmla="*/ 18 h 22"/>
                <a:gd name="T36" fmla="*/ 4 w 13"/>
                <a:gd name="T37" fmla="*/ 20 h 22"/>
                <a:gd name="T38" fmla="*/ 1 w 13"/>
                <a:gd name="T39" fmla="*/ 21 h 22"/>
                <a:gd name="T40" fmla="*/ 1 w 13"/>
                <a:gd name="T41" fmla="*/ 20 h 22"/>
                <a:gd name="T42" fmla="*/ 1 w 13"/>
                <a:gd name="T43" fmla="*/ 18 h 22"/>
                <a:gd name="T44" fmla="*/ 0 w 13"/>
                <a:gd name="T45" fmla="*/ 16 h 22"/>
                <a:gd name="T46" fmla="*/ 0 w 13"/>
                <a:gd name="T47" fmla="*/ 14 h 22"/>
                <a:gd name="T48" fmla="*/ 0 w 13"/>
                <a:gd name="T49" fmla="*/ 13 h 22"/>
                <a:gd name="T50" fmla="*/ 0 w 13"/>
                <a:gd name="T51" fmla="*/ 10 h 22"/>
                <a:gd name="T52" fmla="*/ 0 w 13"/>
                <a:gd name="T53" fmla="*/ 8 h 22"/>
                <a:gd name="T54" fmla="*/ 2 w 13"/>
                <a:gd name="T55" fmla="*/ 7 h 22"/>
                <a:gd name="T56" fmla="*/ 2 w 13"/>
                <a:gd name="T57" fmla="*/ 6 h 22"/>
                <a:gd name="T58" fmla="*/ 4 w 13"/>
                <a:gd name="T59" fmla="*/ 5 h 22"/>
                <a:gd name="T60" fmla="*/ 7 w 13"/>
                <a:gd name="T61" fmla="*/ 2 h 22"/>
                <a:gd name="T62" fmla="*/ 8 w 13"/>
                <a:gd name="T63" fmla="*/ 1 h 22"/>
                <a:gd name="T64" fmla="*/ 10 w 13"/>
                <a:gd name="T65" fmla="*/ 1 h 22"/>
                <a:gd name="T66" fmla="*/ 11 w 13"/>
                <a:gd name="T67" fmla="*/ 4 h 22"/>
                <a:gd name="T68" fmla="*/ 11 w 13"/>
                <a:gd name="T69" fmla="*/ 5 h 22"/>
                <a:gd name="T70" fmla="*/ 13 w 13"/>
                <a:gd name="T71" fmla="*/ 6 h 22"/>
                <a:gd name="T72" fmla="*/ 13 w 13"/>
                <a:gd name="T73" fmla="*/ 6 h 22"/>
                <a:gd name="T74" fmla="*/ 12 w 13"/>
                <a:gd name="T75" fmla="*/ 8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 h="22">
                  <a:moveTo>
                    <a:pt x="12" y="8"/>
                  </a:moveTo>
                  <a:cubicBezTo>
                    <a:pt x="13" y="8"/>
                    <a:pt x="13" y="8"/>
                    <a:pt x="13" y="8"/>
                  </a:cubicBezTo>
                  <a:cubicBezTo>
                    <a:pt x="13" y="8"/>
                    <a:pt x="13" y="8"/>
                    <a:pt x="13" y="9"/>
                  </a:cubicBezTo>
                  <a:cubicBezTo>
                    <a:pt x="13" y="9"/>
                    <a:pt x="13" y="9"/>
                    <a:pt x="13" y="10"/>
                  </a:cubicBezTo>
                  <a:cubicBezTo>
                    <a:pt x="13" y="10"/>
                    <a:pt x="13" y="10"/>
                    <a:pt x="12" y="10"/>
                  </a:cubicBezTo>
                  <a:cubicBezTo>
                    <a:pt x="12" y="10"/>
                    <a:pt x="12" y="9"/>
                    <a:pt x="12" y="9"/>
                  </a:cubicBezTo>
                  <a:cubicBezTo>
                    <a:pt x="12" y="9"/>
                    <a:pt x="13" y="9"/>
                    <a:pt x="13" y="9"/>
                  </a:cubicBezTo>
                  <a:cubicBezTo>
                    <a:pt x="13" y="9"/>
                    <a:pt x="12" y="9"/>
                    <a:pt x="12" y="9"/>
                  </a:cubicBezTo>
                  <a:cubicBezTo>
                    <a:pt x="12" y="9"/>
                    <a:pt x="11" y="10"/>
                    <a:pt x="10" y="11"/>
                  </a:cubicBezTo>
                  <a:cubicBezTo>
                    <a:pt x="10" y="11"/>
                    <a:pt x="10" y="11"/>
                    <a:pt x="11" y="12"/>
                  </a:cubicBezTo>
                  <a:cubicBezTo>
                    <a:pt x="11" y="12"/>
                    <a:pt x="11" y="12"/>
                    <a:pt x="11" y="12"/>
                  </a:cubicBezTo>
                  <a:cubicBezTo>
                    <a:pt x="11" y="13"/>
                    <a:pt x="11" y="13"/>
                    <a:pt x="10" y="13"/>
                  </a:cubicBezTo>
                  <a:cubicBezTo>
                    <a:pt x="10" y="13"/>
                    <a:pt x="10" y="13"/>
                    <a:pt x="9" y="14"/>
                  </a:cubicBezTo>
                  <a:cubicBezTo>
                    <a:pt x="8" y="14"/>
                    <a:pt x="8" y="14"/>
                    <a:pt x="8" y="14"/>
                  </a:cubicBezTo>
                  <a:cubicBezTo>
                    <a:pt x="7" y="15"/>
                    <a:pt x="7" y="16"/>
                    <a:pt x="7" y="16"/>
                  </a:cubicBezTo>
                  <a:cubicBezTo>
                    <a:pt x="7" y="16"/>
                    <a:pt x="7" y="16"/>
                    <a:pt x="7" y="16"/>
                  </a:cubicBezTo>
                  <a:cubicBezTo>
                    <a:pt x="7" y="16"/>
                    <a:pt x="7" y="17"/>
                    <a:pt x="7" y="17"/>
                  </a:cubicBezTo>
                  <a:cubicBezTo>
                    <a:pt x="6" y="17"/>
                    <a:pt x="5" y="18"/>
                    <a:pt x="5" y="18"/>
                  </a:cubicBezTo>
                  <a:cubicBezTo>
                    <a:pt x="5" y="18"/>
                    <a:pt x="4" y="20"/>
                    <a:pt x="4" y="20"/>
                  </a:cubicBezTo>
                  <a:cubicBezTo>
                    <a:pt x="3" y="21"/>
                    <a:pt x="2" y="22"/>
                    <a:pt x="1" y="21"/>
                  </a:cubicBezTo>
                  <a:cubicBezTo>
                    <a:pt x="1" y="21"/>
                    <a:pt x="1" y="20"/>
                    <a:pt x="1" y="20"/>
                  </a:cubicBezTo>
                  <a:cubicBezTo>
                    <a:pt x="1" y="19"/>
                    <a:pt x="1" y="19"/>
                    <a:pt x="1" y="18"/>
                  </a:cubicBezTo>
                  <a:cubicBezTo>
                    <a:pt x="1" y="18"/>
                    <a:pt x="0" y="17"/>
                    <a:pt x="0" y="16"/>
                  </a:cubicBezTo>
                  <a:cubicBezTo>
                    <a:pt x="0" y="16"/>
                    <a:pt x="0" y="16"/>
                    <a:pt x="0" y="14"/>
                  </a:cubicBezTo>
                  <a:cubicBezTo>
                    <a:pt x="0" y="13"/>
                    <a:pt x="0" y="13"/>
                    <a:pt x="0" y="13"/>
                  </a:cubicBezTo>
                  <a:cubicBezTo>
                    <a:pt x="0" y="11"/>
                    <a:pt x="0" y="10"/>
                    <a:pt x="0" y="10"/>
                  </a:cubicBezTo>
                  <a:cubicBezTo>
                    <a:pt x="0" y="9"/>
                    <a:pt x="0" y="9"/>
                    <a:pt x="0" y="8"/>
                  </a:cubicBezTo>
                  <a:cubicBezTo>
                    <a:pt x="1" y="8"/>
                    <a:pt x="1" y="7"/>
                    <a:pt x="2" y="7"/>
                  </a:cubicBezTo>
                  <a:cubicBezTo>
                    <a:pt x="2" y="7"/>
                    <a:pt x="2" y="6"/>
                    <a:pt x="2" y="6"/>
                  </a:cubicBezTo>
                  <a:cubicBezTo>
                    <a:pt x="2" y="6"/>
                    <a:pt x="3" y="5"/>
                    <a:pt x="4" y="5"/>
                  </a:cubicBezTo>
                  <a:cubicBezTo>
                    <a:pt x="5" y="4"/>
                    <a:pt x="7" y="3"/>
                    <a:pt x="7" y="2"/>
                  </a:cubicBezTo>
                  <a:cubicBezTo>
                    <a:pt x="7" y="2"/>
                    <a:pt x="8" y="1"/>
                    <a:pt x="8" y="1"/>
                  </a:cubicBezTo>
                  <a:cubicBezTo>
                    <a:pt x="9" y="1"/>
                    <a:pt x="10" y="0"/>
                    <a:pt x="10" y="1"/>
                  </a:cubicBezTo>
                  <a:cubicBezTo>
                    <a:pt x="11" y="2"/>
                    <a:pt x="11" y="3"/>
                    <a:pt x="11" y="4"/>
                  </a:cubicBezTo>
                  <a:cubicBezTo>
                    <a:pt x="11" y="4"/>
                    <a:pt x="11" y="5"/>
                    <a:pt x="11" y="5"/>
                  </a:cubicBezTo>
                  <a:cubicBezTo>
                    <a:pt x="12" y="5"/>
                    <a:pt x="12" y="5"/>
                    <a:pt x="13" y="6"/>
                  </a:cubicBezTo>
                  <a:cubicBezTo>
                    <a:pt x="13" y="6"/>
                    <a:pt x="13" y="6"/>
                    <a:pt x="13" y="6"/>
                  </a:cubicBezTo>
                  <a:cubicBezTo>
                    <a:pt x="12" y="6"/>
                    <a:pt x="12" y="8"/>
                    <a:pt x="12" y="8"/>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104" name="Freeform 95">
              <a:extLst>
                <a:ext uri="{FF2B5EF4-FFF2-40B4-BE49-F238E27FC236}">
                  <a16:creationId xmlns:a16="http://schemas.microsoft.com/office/drawing/2014/main" id="{BFDAD045-26A4-499A-99CA-CD6B60DB90D5}"/>
                </a:ext>
              </a:extLst>
            </p:cNvPr>
            <p:cNvSpPr>
              <a:spLocks/>
            </p:cNvSpPr>
            <p:nvPr/>
          </p:nvSpPr>
          <p:spPr bwMode="auto">
            <a:xfrm>
              <a:off x="7725297" y="2783803"/>
              <a:ext cx="14313" cy="16698"/>
            </a:xfrm>
            <a:custGeom>
              <a:avLst/>
              <a:gdLst>
                <a:gd name="T0" fmla="*/ 4 w 5"/>
                <a:gd name="T1" fmla="*/ 2 h 6"/>
                <a:gd name="T2" fmla="*/ 4 w 5"/>
                <a:gd name="T3" fmla="*/ 3 h 6"/>
                <a:gd name="T4" fmla="*/ 3 w 5"/>
                <a:gd name="T5" fmla="*/ 5 h 6"/>
                <a:gd name="T6" fmla="*/ 3 w 5"/>
                <a:gd name="T7" fmla="*/ 6 h 6"/>
                <a:gd name="T8" fmla="*/ 3 w 5"/>
                <a:gd name="T9" fmla="*/ 5 h 6"/>
                <a:gd name="T10" fmla="*/ 3 w 5"/>
                <a:gd name="T11" fmla="*/ 4 h 6"/>
                <a:gd name="T12" fmla="*/ 2 w 5"/>
                <a:gd name="T13" fmla="*/ 4 h 6"/>
                <a:gd name="T14" fmla="*/ 2 w 5"/>
                <a:gd name="T15" fmla="*/ 5 h 6"/>
                <a:gd name="T16" fmla="*/ 2 w 5"/>
                <a:gd name="T17" fmla="*/ 5 h 6"/>
                <a:gd name="T18" fmla="*/ 2 w 5"/>
                <a:gd name="T19" fmla="*/ 5 h 6"/>
                <a:gd name="T20" fmla="*/ 2 w 5"/>
                <a:gd name="T21" fmla="*/ 5 h 6"/>
                <a:gd name="T22" fmla="*/ 2 w 5"/>
                <a:gd name="T23" fmla="*/ 4 h 6"/>
                <a:gd name="T24" fmla="*/ 2 w 5"/>
                <a:gd name="T25" fmla="*/ 3 h 6"/>
                <a:gd name="T26" fmla="*/ 2 w 5"/>
                <a:gd name="T27" fmla="*/ 2 h 6"/>
                <a:gd name="T28" fmla="*/ 2 w 5"/>
                <a:gd name="T29" fmla="*/ 2 h 6"/>
                <a:gd name="T30" fmla="*/ 1 w 5"/>
                <a:gd name="T31" fmla="*/ 2 h 6"/>
                <a:gd name="T32" fmla="*/ 1 w 5"/>
                <a:gd name="T33" fmla="*/ 2 h 6"/>
                <a:gd name="T34" fmla="*/ 1 w 5"/>
                <a:gd name="T35" fmla="*/ 1 h 6"/>
                <a:gd name="T36" fmla="*/ 2 w 5"/>
                <a:gd name="T37" fmla="*/ 0 h 6"/>
                <a:gd name="T38" fmla="*/ 2 w 5"/>
                <a:gd name="T39" fmla="*/ 0 h 6"/>
                <a:gd name="T40" fmla="*/ 3 w 5"/>
                <a:gd name="T41" fmla="*/ 0 h 6"/>
                <a:gd name="T42" fmla="*/ 3 w 5"/>
                <a:gd name="T43" fmla="*/ 0 h 6"/>
                <a:gd name="T44" fmla="*/ 4 w 5"/>
                <a:gd name="T45" fmla="*/ 1 h 6"/>
                <a:gd name="T46" fmla="*/ 4 w 5"/>
                <a:gd name="T47" fmla="*/ 1 h 6"/>
                <a:gd name="T48" fmla="*/ 4 w 5"/>
                <a:gd name="T49"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 h="6">
                  <a:moveTo>
                    <a:pt x="4" y="2"/>
                  </a:moveTo>
                  <a:cubicBezTo>
                    <a:pt x="5" y="2"/>
                    <a:pt x="5" y="2"/>
                    <a:pt x="4" y="3"/>
                  </a:cubicBezTo>
                  <a:cubicBezTo>
                    <a:pt x="4" y="3"/>
                    <a:pt x="3" y="5"/>
                    <a:pt x="3" y="5"/>
                  </a:cubicBezTo>
                  <a:cubicBezTo>
                    <a:pt x="3" y="5"/>
                    <a:pt x="3" y="6"/>
                    <a:pt x="3" y="6"/>
                  </a:cubicBezTo>
                  <a:cubicBezTo>
                    <a:pt x="3" y="6"/>
                    <a:pt x="2" y="5"/>
                    <a:pt x="3" y="5"/>
                  </a:cubicBezTo>
                  <a:cubicBezTo>
                    <a:pt x="3" y="5"/>
                    <a:pt x="3" y="4"/>
                    <a:pt x="3" y="4"/>
                  </a:cubicBezTo>
                  <a:cubicBezTo>
                    <a:pt x="3" y="4"/>
                    <a:pt x="2" y="4"/>
                    <a:pt x="2" y="4"/>
                  </a:cubicBezTo>
                  <a:cubicBezTo>
                    <a:pt x="2" y="4"/>
                    <a:pt x="2" y="5"/>
                    <a:pt x="2" y="5"/>
                  </a:cubicBezTo>
                  <a:cubicBezTo>
                    <a:pt x="2" y="5"/>
                    <a:pt x="2" y="5"/>
                    <a:pt x="2" y="5"/>
                  </a:cubicBezTo>
                  <a:cubicBezTo>
                    <a:pt x="2" y="5"/>
                    <a:pt x="2" y="5"/>
                    <a:pt x="2" y="5"/>
                  </a:cubicBezTo>
                  <a:cubicBezTo>
                    <a:pt x="2" y="5"/>
                    <a:pt x="2" y="5"/>
                    <a:pt x="2" y="5"/>
                  </a:cubicBezTo>
                  <a:cubicBezTo>
                    <a:pt x="2" y="5"/>
                    <a:pt x="2" y="4"/>
                    <a:pt x="2" y="4"/>
                  </a:cubicBezTo>
                  <a:cubicBezTo>
                    <a:pt x="2" y="4"/>
                    <a:pt x="2" y="3"/>
                    <a:pt x="2" y="3"/>
                  </a:cubicBezTo>
                  <a:cubicBezTo>
                    <a:pt x="2" y="3"/>
                    <a:pt x="2" y="3"/>
                    <a:pt x="2" y="2"/>
                  </a:cubicBezTo>
                  <a:cubicBezTo>
                    <a:pt x="2" y="2"/>
                    <a:pt x="2" y="2"/>
                    <a:pt x="2" y="2"/>
                  </a:cubicBezTo>
                  <a:cubicBezTo>
                    <a:pt x="2" y="2"/>
                    <a:pt x="2" y="2"/>
                    <a:pt x="1" y="2"/>
                  </a:cubicBezTo>
                  <a:cubicBezTo>
                    <a:pt x="1" y="2"/>
                    <a:pt x="1" y="2"/>
                    <a:pt x="1" y="2"/>
                  </a:cubicBezTo>
                  <a:cubicBezTo>
                    <a:pt x="1" y="2"/>
                    <a:pt x="0" y="1"/>
                    <a:pt x="1" y="1"/>
                  </a:cubicBezTo>
                  <a:cubicBezTo>
                    <a:pt x="1" y="1"/>
                    <a:pt x="2" y="1"/>
                    <a:pt x="2" y="0"/>
                  </a:cubicBezTo>
                  <a:cubicBezTo>
                    <a:pt x="2" y="0"/>
                    <a:pt x="2" y="0"/>
                    <a:pt x="2" y="0"/>
                  </a:cubicBezTo>
                  <a:cubicBezTo>
                    <a:pt x="2" y="0"/>
                    <a:pt x="2" y="0"/>
                    <a:pt x="3" y="0"/>
                  </a:cubicBezTo>
                  <a:cubicBezTo>
                    <a:pt x="3" y="0"/>
                    <a:pt x="3" y="0"/>
                    <a:pt x="3" y="0"/>
                  </a:cubicBezTo>
                  <a:cubicBezTo>
                    <a:pt x="3" y="0"/>
                    <a:pt x="4" y="1"/>
                    <a:pt x="4" y="1"/>
                  </a:cubicBezTo>
                  <a:cubicBezTo>
                    <a:pt x="4" y="1"/>
                    <a:pt x="4" y="1"/>
                    <a:pt x="4" y="1"/>
                  </a:cubicBezTo>
                  <a:cubicBezTo>
                    <a:pt x="4" y="1"/>
                    <a:pt x="4" y="2"/>
                    <a:pt x="4" y="2"/>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106" name="Freeform 96">
              <a:extLst>
                <a:ext uri="{FF2B5EF4-FFF2-40B4-BE49-F238E27FC236}">
                  <a16:creationId xmlns:a16="http://schemas.microsoft.com/office/drawing/2014/main" id="{F1A04773-6DD7-445F-AF4D-7B92C82A57E3}"/>
                </a:ext>
              </a:extLst>
            </p:cNvPr>
            <p:cNvSpPr>
              <a:spLocks/>
            </p:cNvSpPr>
            <p:nvPr/>
          </p:nvSpPr>
          <p:spPr bwMode="auto">
            <a:xfrm>
              <a:off x="7739610" y="2780242"/>
              <a:ext cx="14313" cy="8349"/>
            </a:xfrm>
            <a:custGeom>
              <a:avLst/>
              <a:gdLst>
                <a:gd name="T0" fmla="*/ 0 w 5"/>
                <a:gd name="T1" fmla="*/ 2 h 3"/>
                <a:gd name="T2" fmla="*/ 0 w 5"/>
                <a:gd name="T3" fmla="*/ 2 h 3"/>
                <a:gd name="T4" fmla="*/ 1 w 5"/>
                <a:gd name="T5" fmla="*/ 1 h 3"/>
                <a:gd name="T6" fmla="*/ 2 w 5"/>
                <a:gd name="T7" fmla="*/ 1 h 3"/>
                <a:gd name="T8" fmla="*/ 4 w 5"/>
                <a:gd name="T9" fmla="*/ 0 h 3"/>
                <a:gd name="T10" fmla="*/ 5 w 5"/>
                <a:gd name="T11" fmla="*/ 0 h 3"/>
                <a:gd name="T12" fmla="*/ 4 w 5"/>
                <a:gd name="T13" fmla="*/ 1 h 3"/>
                <a:gd name="T14" fmla="*/ 3 w 5"/>
                <a:gd name="T15" fmla="*/ 2 h 3"/>
                <a:gd name="T16" fmla="*/ 2 w 5"/>
                <a:gd name="T17" fmla="*/ 2 h 3"/>
                <a:gd name="T18" fmla="*/ 0 w 5"/>
                <a:gd name="T19" fmla="*/ 2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3">
                  <a:moveTo>
                    <a:pt x="0" y="2"/>
                  </a:moveTo>
                  <a:cubicBezTo>
                    <a:pt x="0" y="2"/>
                    <a:pt x="0" y="2"/>
                    <a:pt x="0" y="2"/>
                  </a:cubicBezTo>
                  <a:cubicBezTo>
                    <a:pt x="0" y="2"/>
                    <a:pt x="0" y="2"/>
                    <a:pt x="1" y="1"/>
                  </a:cubicBezTo>
                  <a:cubicBezTo>
                    <a:pt x="1" y="1"/>
                    <a:pt x="2" y="1"/>
                    <a:pt x="2" y="1"/>
                  </a:cubicBezTo>
                  <a:cubicBezTo>
                    <a:pt x="2" y="1"/>
                    <a:pt x="4" y="0"/>
                    <a:pt x="4" y="0"/>
                  </a:cubicBezTo>
                  <a:cubicBezTo>
                    <a:pt x="4" y="0"/>
                    <a:pt x="5" y="0"/>
                    <a:pt x="5" y="0"/>
                  </a:cubicBezTo>
                  <a:cubicBezTo>
                    <a:pt x="5" y="0"/>
                    <a:pt x="5" y="1"/>
                    <a:pt x="4" y="1"/>
                  </a:cubicBezTo>
                  <a:cubicBezTo>
                    <a:pt x="4" y="2"/>
                    <a:pt x="3" y="2"/>
                    <a:pt x="3" y="2"/>
                  </a:cubicBezTo>
                  <a:cubicBezTo>
                    <a:pt x="3" y="2"/>
                    <a:pt x="3" y="2"/>
                    <a:pt x="2" y="2"/>
                  </a:cubicBezTo>
                  <a:cubicBezTo>
                    <a:pt x="2" y="3"/>
                    <a:pt x="1" y="3"/>
                    <a:pt x="0" y="2"/>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107" name="Freeform 97">
              <a:extLst>
                <a:ext uri="{FF2B5EF4-FFF2-40B4-BE49-F238E27FC236}">
                  <a16:creationId xmlns:a16="http://schemas.microsoft.com/office/drawing/2014/main" id="{30CD04B7-F71A-4E2C-AB37-BEB0ADC31256}"/>
                </a:ext>
              </a:extLst>
            </p:cNvPr>
            <p:cNvSpPr>
              <a:spLocks/>
            </p:cNvSpPr>
            <p:nvPr/>
          </p:nvSpPr>
          <p:spPr bwMode="auto">
            <a:xfrm>
              <a:off x="7733649" y="2738489"/>
              <a:ext cx="57250" cy="47708"/>
            </a:xfrm>
            <a:custGeom>
              <a:avLst/>
              <a:gdLst>
                <a:gd name="T0" fmla="*/ 14 w 20"/>
                <a:gd name="T1" fmla="*/ 14 h 17"/>
                <a:gd name="T2" fmla="*/ 14 w 20"/>
                <a:gd name="T3" fmla="*/ 14 h 17"/>
                <a:gd name="T4" fmla="*/ 11 w 20"/>
                <a:gd name="T5" fmla="*/ 14 h 17"/>
                <a:gd name="T6" fmla="*/ 10 w 20"/>
                <a:gd name="T7" fmla="*/ 15 h 17"/>
                <a:gd name="T8" fmla="*/ 10 w 20"/>
                <a:gd name="T9" fmla="*/ 15 h 17"/>
                <a:gd name="T10" fmla="*/ 7 w 20"/>
                <a:gd name="T11" fmla="*/ 16 h 17"/>
                <a:gd name="T12" fmla="*/ 8 w 20"/>
                <a:gd name="T13" fmla="*/ 14 h 17"/>
                <a:gd name="T14" fmla="*/ 6 w 20"/>
                <a:gd name="T15" fmla="*/ 14 h 17"/>
                <a:gd name="T16" fmla="*/ 4 w 20"/>
                <a:gd name="T17" fmla="*/ 15 h 17"/>
                <a:gd name="T18" fmla="*/ 2 w 20"/>
                <a:gd name="T19" fmla="*/ 15 h 17"/>
                <a:gd name="T20" fmla="*/ 0 w 20"/>
                <a:gd name="T21" fmla="*/ 16 h 17"/>
                <a:gd name="T22" fmla="*/ 2 w 20"/>
                <a:gd name="T23" fmla="*/ 13 h 17"/>
                <a:gd name="T24" fmla="*/ 4 w 20"/>
                <a:gd name="T25" fmla="*/ 12 h 17"/>
                <a:gd name="T26" fmla="*/ 8 w 20"/>
                <a:gd name="T27" fmla="*/ 12 h 17"/>
                <a:gd name="T28" fmla="*/ 10 w 20"/>
                <a:gd name="T29" fmla="*/ 11 h 17"/>
                <a:gd name="T30" fmla="*/ 11 w 20"/>
                <a:gd name="T31" fmla="*/ 9 h 17"/>
                <a:gd name="T32" fmla="*/ 11 w 20"/>
                <a:gd name="T33" fmla="*/ 9 h 17"/>
                <a:gd name="T34" fmla="*/ 11 w 20"/>
                <a:gd name="T35" fmla="*/ 10 h 17"/>
                <a:gd name="T36" fmla="*/ 14 w 20"/>
                <a:gd name="T37" fmla="*/ 8 h 17"/>
                <a:gd name="T38" fmla="*/ 16 w 20"/>
                <a:gd name="T39" fmla="*/ 6 h 17"/>
                <a:gd name="T40" fmla="*/ 16 w 20"/>
                <a:gd name="T41" fmla="*/ 3 h 17"/>
                <a:gd name="T42" fmla="*/ 16 w 20"/>
                <a:gd name="T43" fmla="*/ 2 h 17"/>
                <a:gd name="T44" fmla="*/ 17 w 20"/>
                <a:gd name="T45" fmla="*/ 1 h 17"/>
                <a:gd name="T46" fmla="*/ 18 w 20"/>
                <a:gd name="T47" fmla="*/ 1 h 17"/>
                <a:gd name="T48" fmla="*/ 18 w 20"/>
                <a:gd name="T49" fmla="*/ 0 h 17"/>
                <a:gd name="T50" fmla="*/ 18 w 20"/>
                <a:gd name="T51" fmla="*/ 0 h 17"/>
                <a:gd name="T52" fmla="*/ 19 w 20"/>
                <a:gd name="T53" fmla="*/ 0 h 17"/>
                <a:gd name="T54" fmla="*/ 19 w 20"/>
                <a:gd name="T55" fmla="*/ 2 h 17"/>
                <a:gd name="T56" fmla="*/ 20 w 20"/>
                <a:gd name="T57" fmla="*/ 4 h 17"/>
                <a:gd name="T58" fmla="*/ 19 w 20"/>
                <a:gd name="T59" fmla="*/ 6 h 17"/>
                <a:gd name="T60" fmla="*/ 18 w 20"/>
                <a:gd name="T61" fmla="*/ 9 h 17"/>
                <a:gd name="T62" fmla="*/ 18 w 20"/>
                <a:gd name="T63" fmla="*/ 12 h 17"/>
                <a:gd name="T64" fmla="*/ 17 w 20"/>
                <a:gd name="T65" fmla="*/ 13 h 17"/>
                <a:gd name="T66" fmla="*/ 16 w 20"/>
                <a:gd name="T67" fmla="*/ 13 h 17"/>
                <a:gd name="T68" fmla="*/ 16 w 20"/>
                <a:gd name="T69" fmla="*/ 13 h 17"/>
                <a:gd name="T70" fmla="*/ 14 w 20"/>
                <a:gd name="T71" fmla="*/ 14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 h="17">
                  <a:moveTo>
                    <a:pt x="14" y="14"/>
                  </a:moveTo>
                  <a:cubicBezTo>
                    <a:pt x="14" y="14"/>
                    <a:pt x="14" y="14"/>
                    <a:pt x="14" y="14"/>
                  </a:cubicBezTo>
                  <a:cubicBezTo>
                    <a:pt x="14" y="14"/>
                    <a:pt x="14" y="13"/>
                    <a:pt x="14" y="13"/>
                  </a:cubicBezTo>
                  <a:cubicBezTo>
                    <a:pt x="14" y="13"/>
                    <a:pt x="14" y="13"/>
                    <a:pt x="14" y="14"/>
                  </a:cubicBezTo>
                  <a:cubicBezTo>
                    <a:pt x="14" y="14"/>
                    <a:pt x="13" y="14"/>
                    <a:pt x="13" y="14"/>
                  </a:cubicBezTo>
                  <a:cubicBezTo>
                    <a:pt x="12" y="14"/>
                    <a:pt x="11" y="14"/>
                    <a:pt x="11" y="14"/>
                  </a:cubicBezTo>
                  <a:cubicBezTo>
                    <a:pt x="11" y="14"/>
                    <a:pt x="10" y="14"/>
                    <a:pt x="10" y="14"/>
                  </a:cubicBezTo>
                  <a:cubicBezTo>
                    <a:pt x="10" y="14"/>
                    <a:pt x="10" y="14"/>
                    <a:pt x="10" y="15"/>
                  </a:cubicBezTo>
                  <a:cubicBezTo>
                    <a:pt x="11" y="15"/>
                    <a:pt x="11" y="15"/>
                    <a:pt x="11" y="15"/>
                  </a:cubicBezTo>
                  <a:cubicBezTo>
                    <a:pt x="11" y="15"/>
                    <a:pt x="10" y="15"/>
                    <a:pt x="10" y="15"/>
                  </a:cubicBezTo>
                  <a:cubicBezTo>
                    <a:pt x="10" y="16"/>
                    <a:pt x="9" y="17"/>
                    <a:pt x="8" y="16"/>
                  </a:cubicBezTo>
                  <a:cubicBezTo>
                    <a:pt x="8" y="16"/>
                    <a:pt x="7" y="16"/>
                    <a:pt x="7" y="16"/>
                  </a:cubicBezTo>
                  <a:cubicBezTo>
                    <a:pt x="7" y="15"/>
                    <a:pt x="8" y="15"/>
                    <a:pt x="8" y="15"/>
                  </a:cubicBezTo>
                  <a:cubicBezTo>
                    <a:pt x="8" y="15"/>
                    <a:pt x="8" y="14"/>
                    <a:pt x="8" y="14"/>
                  </a:cubicBezTo>
                  <a:cubicBezTo>
                    <a:pt x="8" y="14"/>
                    <a:pt x="8" y="14"/>
                    <a:pt x="7" y="14"/>
                  </a:cubicBezTo>
                  <a:cubicBezTo>
                    <a:pt x="7" y="14"/>
                    <a:pt x="6" y="14"/>
                    <a:pt x="6" y="14"/>
                  </a:cubicBezTo>
                  <a:cubicBezTo>
                    <a:pt x="6" y="14"/>
                    <a:pt x="5" y="15"/>
                    <a:pt x="5" y="15"/>
                  </a:cubicBezTo>
                  <a:cubicBezTo>
                    <a:pt x="5" y="15"/>
                    <a:pt x="4" y="15"/>
                    <a:pt x="4" y="15"/>
                  </a:cubicBezTo>
                  <a:cubicBezTo>
                    <a:pt x="4" y="15"/>
                    <a:pt x="3" y="15"/>
                    <a:pt x="3" y="15"/>
                  </a:cubicBezTo>
                  <a:cubicBezTo>
                    <a:pt x="3" y="15"/>
                    <a:pt x="3" y="15"/>
                    <a:pt x="2" y="15"/>
                  </a:cubicBezTo>
                  <a:cubicBezTo>
                    <a:pt x="2" y="15"/>
                    <a:pt x="2" y="16"/>
                    <a:pt x="1" y="16"/>
                  </a:cubicBezTo>
                  <a:cubicBezTo>
                    <a:pt x="1" y="15"/>
                    <a:pt x="0" y="16"/>
                    <a:pt x="0" y="16"/>
                  </a:cubicBezTo>
                  <a:cubicBezTo>
                    <a:pt x="0" y="16"/>
                    <a:pt x="0" y="15"/>
                    <a:pt x="0" y="15"/>
                  </a:cubicBezTo>
                  <a:cubicBezTo>
                    <a:pt x="0" y="15"/>
                    <a:pt x="1" y="14"/>
                    <a:pt x="2" y="13"/>
                  </a:cubicBezTo>
                  <a:cubicBezTo>
                    <a:pt x="2" y="13"/>
                    <a:pt x="2" y="13"/>
                    <a:pt x="3" y="13"/>
                  </a:cubicBezTo>
                  <a:cubicBezTo>
                    <a:pt x="4" y="12"/>
                    <a:pt x="4" y="12"/>
                    <a:pt x="4" y="12"/>
                  </a:cubicBezTo>
                  <a:cubicBezTo>
                    <a:pt x="4" y="13"/>
                    <a:pt x="4" y="13"/>
                    <a:pt x="5" y="13"/>
                  </a:cubicBezTo>
                  <a:cubicBezTo>
                    <a:pt x="6" y="12"/>
                    <a:pt x="8" y="12"/>
                    <a:pt x="8" y="12"/>
                  </a:cubicBezTo>
                  <a:cubicBezTo>
                    <a:pt x="8" y="12"/>
                    <a:pt x="8" y="13"/>
                    <a:pt x="8" y="12"/>
                  </a:cubicBezTo>
                  <a:cubicBezTo>
                    <a:pt x="9" y="12"/>
                    <a:pt x="9" y="12"/>
                    <a:pt x="10" y="11"/>
                  </a:cubicBezTo>
                  <a:cubicBezTo>
                    <a:pt x="10" y="11"/>
                    <a:pt x="10" y="10"/>
                    <a:pt x="10" y="10"/>
                  </a:cubicBezTo>
                  <a:cubicBezTo>
                    <a:pt x="10" y="9"/>
                    <a:pt x="11" y="9"/>
                    <a:pt x="11" y="9"/>
                  </a:cubicBezTo>
                  <a:cubicBezTo>
                    <a:pt x="11" y="8"/>
                    <a:pt x="12" y="8"/>
                    <a:pt x="12" y="8"/>
                  </a:cubicBezTo>
                  <a:cubicBezTo>
                    <a:pt x="12" y="9"/>
                    <a:pt x="12" y="9"/>
                    <a:pt x="11" y="9"/>
                  </a:cubicBezTo>
                  <a:cubicBezTo>
                    <a:pt x="11" y="9"/>
                    <a:pt x="11" y="9"/>
                    <a:pt x="11" y="9"/>
                  </a:cubicBezTo>
                  <a:cubicBezTo>
                    <a:pt x="11" y="10"/>
                    <a:pt x="11" y="10"/>
                    <a:pt x="11" y="10"/>
                  </a:cubicBezTo>
                  <a:cubicBezTo>
                    <a:pt x="11" y="10"/>
                    <a:pt x="12" y="10"/>
                    <a:pt x="12" y="10"/>
                  </a:cubicBezTo>
                  <a:cubicBezTo>
                    <a:pt x="13" y="9"/>
                    <a:pt x="14" y="8"/>
                    <a:pt x="14" y="8"/>
                  </a:cubicBezTo>
                  <a:cubicBezTo>
                    <a:pt x="14" y="8"/>
                    <a:pt x="14" y="8"/>
                    <a:pt x="15" y="8"/>
                  </a:cubicBezTo>
                  <a:cubicBezTo>
                    <a:pt x="15" y="7"/>
                    <a:pt x="15" y="7"/>
                    <a:pt x="16" y="6"/>
                  </a:cubicBezTo>
                  <a:cubicBezTo>
                    <a:pt x="16" y="5"/>
                    <a:pt x="16" y="3"/>
                    <a:pt x="16" y="3"/>
                  </a:cubicBezTo>
                  <a:cubicBezTo>
                    <a:pt x="16" y="3"/>
                    <a:pt x="16" y="3"/>
                    <a:pt x="16" y="3"/>
                  </a:cubicBezTo>
                  <a:cubicBezTo>
                    <a:pt x="16" y="3"/>
                    <a:pt x="16" y="3"/>
                    <a:pt x="16" y="3"/>
                  </a:cubicBezTo>
                  <a:cubicBezTo>
                    <a:pt x="16" y="3"/>
                    <a:pt x="16" y="2"/>
                    <a:pt x="16" y="2"/>
                  </a:cubicBezTo>
                  <a:cubicBezTo>
                    <a:pt x="16" y="2"/>
                    <a:pt x="16" y="1"/>
                    <a:pt x="17" y="1"/>
                  </a:cubicBezTo>
                  <a:cubicBezTo>
                    <a:pt x="17" y="1"/>
                    <a:pt x="17" y="1"/>
                    <a:pt x="17" y="1"/>
                  </a:cubicBezTo>
                  <a:cubicBezTo>
                    <a:pt x="17" y="1"/>
                    <a:pt x="17" y="1"/>
                    <a:pt x="17" y="1"/>
                  </a:cubicBezTo>
                  <a:cubicBezTo>
                    <a:pt x="18" y="1"/>
                    <a:pt x="18" y="1"/>
                    <a:pt x="18" y="1"/>
                  </a:cubicBezTo>
                  <a:cubicBezTo>
                    <a:pt x="18" y="1"/>
                    <a:pt x="19" y="1"/>
                    <a:pt x="19" y="1"/>
                  </a:cubicBezTo>
                  <a:cubicBezTo>
                    <a:pt x="19" y="1"/>
                    <a:pt x="18" y="0"/>
                    <a:pt x="18" y="0"/>
                  </a:cubicBezTo>
                  <a:cubicBezTo>
                    <a:pt x="18" y="0"/>
                    <a:pt x="18" y="0"/>
                    <a:pt x="18" y="0"/>
                  </a:cubicBezTo>
                  <a:cubicBezTo>
                    <a:pt x="18" y="0"/>
                    <a:pt x="18" y="0"/>
                    <a:pt x="18" y="0"/>
                  </a:cubicBezTo>
                  <a:cubicBezTo>
                    <a:pt x="18" y="0"/>
                    <a:pt x="18" y="0"/>
                    <a:pt x="18" y="0"/>
                  </a:cubicBezTo>
                  <a:cubicBezTo>
                    <a:pt x="18" y="0"/>
                    <a:pt x="19" y="0"/>
                    <a:pt x="19" y="0"/>
                  </a:cubicBezTo>
                  <a:cubicBezTo>
                    <a:pt x="19" y="0"/>
                    <a:pt x="19" y="0"/>
                    <a:pt x="19" y="1"/>
                  </a:cubicBezTo>
                  <a:cubicBezTo>
                    <a:pt x="19" y="1"/>
                    <a:pt x="19" y="2"/>
                    <a:pt x="19" y="2"/>
                  </a:cubicBezTo>
                  <a:cubicBezTo>
                    <a:pt x="19" y="2"/>
                    <a:pt x="20" y="3"/>
                    <a:pt x="20" y="3"/>
                  </a:cubicBezTo>
                  <a:cubicBezTo>
                    <a:pt x="20" y="3"/>
                    <a:pt x="20" y="3"/>
                    <a:pt x="20" y="4"/>
                  </a:cubicBezTo>
                  <a:cubicBezTo>
                    <a:pt x="20" y="5"/>
                    <a:pt x="20" y="5"/>
                    <a:pt x="20" y="5"/>
                  </a:cubicBezTo>
                  <a:cubicBezTo>
                    <a:pt x="20" y="5"/>
                    <a:pt x="19" y="6"/>
                    <a:pt x="19" y="6"/>
                  </a:cubicBezTo>
                  <a:cubicBezTo>
                    <a:pt x="19" y="6"/>
                    <a:pt x="19" y="7"/>
                    <a:pt x="19" y="8"/>
                  </a:cubicBezTo>
                  <a:cubicBezTo>
                    <a:pt x="19" y="8"/>
                    <a:pt x="19" y="8"/>
                    <a:pt x="18" y="9"/>
                  </a:cubicBezTo>
                  <a:cubicBezTo>
                    <a:pt x="18" y="10"/>
                    <a:pt x="18" y="10"/>
                    <a:pt x="18" y="10"/>
                  </a:cubicBezTo>
                  <a:cubicBezTo>
                    <a:pt x="18" y="11"/>
                    <a:pt x="18" y="12"/>
                    <a:pt x="18" y="12"/>
                  </a:cubicBezTo>
                  <a:cubicBezTo>
                    <a:pt x="18" y="12"/>
                    <a:pt x="18" y="12"/>
                    <a:pt x="18" y="12"/>
                  </a:cubicBezTo>
                  <a:cubicBezTo>
                    <a:pt x="17" y="12"/>
                    <a:pt x="17" y="13"/>
                    <a:pt x="17" y="13"/>
                  </a:cubicBezTo>
                  <a:cubicBezTo>
                    <a:pt x="17" y="14"/>
                    <a:pt x="16" y="14"/>
                    <a:pt x="16" y="14"/>
                  </a:cubicBezTo>
                  <a:cubicBezTo>
                    <a:pt x="16" y="14"/>
                    <a:pt x="16" y="13"/>
                    <a:pt x="16" y="13"/>
                  </a:cubicBezTo>
                  <a:cubicBezTo>
                    <a:pt x="16" y="13"/>
                    <a:pt x="16" y="12"/>
                    <a:pt x="16" y="12"/>
                  </a:cubicBezTo>
                  <a:cubicBezTo>
                    <a:pt x="16" y="12"/>
                    <a:pt x="16" y="12"/>
                    <a:pt x="16" y="13"/>
                  </a:cubicBezTo>
                  <a:cubicBezTo>
                    <a:pt x="15" y="13"/>
                    <a:pt x="15" y="13"/>
                    <a:pt x="15" y="14"/>
                  </a:cubicBezTo>
                  <a:cubicBezTo>
                    <a:pt x="15" y="14"/>
                    <a:pt x="14" y="14"/>
                    <a:pt x="14" y="14"/>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108" name="Freeform 98">
              <a:extLst>
                <a:ext uri="{FF2B5EF4-FFF2-40B4-BE49-F238E27FC236}">
                  <a16:creationId xmlns:a16="http://schemas.microsoft.com/office/drawing/2014/main" id="{C08D5301-CBC3-4C05-A91E-32A7304F71A7}"/>
                </a:ext>
              </a:extLst>
            </p:cNvPr>
            <p:cNvSpPr>
              <a:spLocks/>
            </p:cNvSpPr>
            <p:nvPr/>
          </p:nvSpPr>
          <p:spPr bwMode="auto">
            <a:xfrm>
              <a:off x="7778972" y="2715828"/>
              <a:ext cx="28625" cy="22662"/>
            </a:xfrm>
            <a:custGeom>
              <a:avLst/>
              <a:gdLst>
                <a:gd name="T0" fmla="*/ 1 w 10"/>
                <a:gd name="T1" fmla="*/ 4 h 8"/>
                <a:gd name="T2" fmla="*/ 1 w 10"/>
                <a:gd name="T3" fmla="*/ 4 h 8"/>
                <a:gd name="T4" fmla="*/ 2 w 10"/>
                <a:gd name="T5" fmla="*/ 4 h 8"/>
                <a:gd name="T6" fmla="*/ 3 w 10"/>
                <a:gd name="T7" fmla="*/ 4 h 8"/>
                <a:gd name="T8" fmla="*/ 3 w 10"/>
                <a:gd name="T9" fmla="*/ 3 h 8"/>
                <a:gd name="T10" fmla="*/ 4 w 10"/>
                <a:gd name="T11" fmla="*/ 2 h 8"/>
                <a:gd name="T12" fmla="*/ 3 w 10"/>
                <a:gd name="T13" fmla="*/ 0 h 8"/>
                <a:gd name="T14" fmla="*/ 6 w 10"/>
                <a:gd name="T15" fmla="*/ 1 h 8"/>
                <a:gd name="T16" fmla="*/ 9 w 10"/>
                <a:gd name="T17" fmla="*/ 2 h 8"/>
                <a:gd name="T18" fmla="*/ 10 w 10"/>
                <a:gd name="T19" fmla="*/ 2 h 8"/>
                <a:gd name="T20" fmla="*/ 10 w 10"/>
                <a:gd name="T21" fmla="*/ 2 h 8"/>
                <a:gd name="T22" fmla="*/ 10 w 10"/>
                <a:gd name="T23" fmla="*/ 3 h 8"/>
                <a:gd name="T24" fmla="*/ 10 w 10"/>
                <a:gd name="T25" fmla="*/ 4 h 8"/>
                <a:gd name="T26" fmla="*/ 9 w 10"/>
                <a:gd name="T27" fmla="*/ 5 h 8"/>
                <a:gd name="T28" fmla="*/ 7 w 10"/>
                <a:gd name="T29" fmla="*/ 5 h 8"/>
                <a:gd name="T30" fmla="*/ 5 w 10"/>
                <a:gd name="T31" fmla="*/ 6 h 8"/>
                <a:gd name="T32" fmla="*/ 3 w 10"/>
                <a:gd name="T33" fmla="*/ 6 h 8"/>
                <a:gd name="T34" fmla="*/ 2 w 10"/>
                <a:gd name="T35" fmla="*/ 6 h 8"/>
                <a:gd name="T36" fmla="*/ 1 w 10"/>
                <a:gd name="T37" fmla="*/ 5 h 8"/>
                <a:gd name="T38" fmla="*/ 1 w 10"/>
                <a:gd name="T39" fmla="*/ 6 h 8"/>
                <a:gd name="T40" fmla="*/ 2 w 10"/>
                <a:gd name="T41" fmla="*/ 6 h 8"/>
                <a:gd name="T42" fmla="*/ 3 w 10"/>
                <a:gd name="T43" fmla="*/ 7 h 8"/>
                <a:gd name="T44" fmla="*/ 2 w 10"/>
                <a:gd name="T45" fmla="*/ 7 h 8"/>
                <a:gd name="T46" fmla="*/ 1 w 10"/>
                <a:gd name="T47" fmla="*/ 8 h 8"/>
                <a:gd name="T48" fmla="*/ 1 w 10"/>
                <a:gd name="T49" fmla="*/ 8 h 8"/>
                <a:gd name="T50" fmla="*/ 1 w 10"/>
                <a:gd name="T51" fmla="*/ 8 h 8"/>
                <a:gd name="T52" fmla="*/ 0 w 10"/>
                <a:gd name="T53" fmla="*/ 7 h 8"/>
                <a:gd name="T54" fmla="*/ 0 w 10"/>
                <a:gd name="T55" fmla="*/ 6 h 8"/>
                <a:gd name="T56" fmla="*/ 0 w 10"/>
                <a:gd name="T57" fmla="*/ 5 h 8"/>
                <a:gd name="T58" fmla="*/ 1 w 10"/>
                <a:gd name="T59" fmla="*/ 4 h 8"/>
                <a:gd name="T60" fmla="*/ 1 w 10"/>
                <a:gd name="T61"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 h="8">
                  <a:moveTo>
                    <a:pt x="1" y="4"/>
                  </a:moveTo>
                  <a:cubicBezTo>
                    <a:pt x="1" y="4"/>
                    <a:pt x="1" y="4"/>
                    <a:pt x="1" y="4"/>
                  </a:cubicBezTo>
                  <a:cubicBezTo>
                    <a:pt x="1" y="4"/>
                    <a:pt x="2" y="4"/>
                    <a:pt x="2" y="4"/>
                  </a:cubicBezTo>
                  <a:cubicBezTo>
                    <a:pt x="2" y="4"/>
                    <a:pt x="3" y="4"/>
                    <a:pt x="3" y="4"/>
                  </a:cubicBezTo>
                  <a:cubicBezTo>
                    <a:pt x="3" y="3"/>
                    <a:pt x="3" y="3"/>
                    <a:pt x="3" y="3"/>
                  </a:cubicBezTo>
                  <a:cubicBezTo>
                    <a:pt x="3" y="3"/>
                    <a:pt x="4" y="2"/>
                    <a:pt x="4" y="2"/>
                  </a:cubicBezTo>
                  <a:cubicBezTo>
                    <a:pt x="4" y="1"/>
                    <a:pt x="3" y="1"/>
                    <a:pt x="3" y="0"/>
                  </a:cubicBezTo>
                  <a:cubicBezTo>
                    <a:pt x="3" y="0"/>
                    <a:pt x="5" y="0"/>
                    <a:pt x="6" y="1"/>
                  </a:cubicBezTo>
                  <a:cubicBezTo>
                    <a:pt x="6" y="2"/>
                    <a:pt x="9" y="2"/>
                    <a:pt x="9" y="2"/>
                  </a:cubicBezTo>
                  <a:cubicBezTo>
                    <a:pt x="9" y="2"/>
                    <a:pt x="10" y="2"/>
                    <a:pt x="10" y="2"/>
                  </a:cubicBezTo>
                  <a:cubicBezTo>
                    <a:pt x="10" y="2"/>
                    <a:pt x="10" y="2"/>
                    <a:pt x="10" y="2"/>
                  </a:cubicBezTo>
                  <a:cubicBezTo>
                    <a:pt x="10" y="2"/>
                    <a:pt x="10" y="3"/>
                    <a:pt x="10" y="3"/>
                  </a:cubicBezTo>
                  <a:cubicBezTo>
                    <a:pt x="10" y="4"/>
                    <a:pt x="10" y="4"/>
                    <a:pt x="10" y="4"/>
                  </a:cubicBezTo>
                  <a:cubicBezTo>
                    <a:pt x="10" y="4"/>
                    <a:pt x="9" y="5"/>
                    <a:pt x="9" y="5"/>
                  </a:cubicBezTo>
                  <a:cubicBezTo>
                    <a:pt x="8" y="4"/>
                    <a:pt x="8" y="5"/>
                    <a:pt x="7" y="5"/>
                  </a:cubicBezTo>
                  <a:cubicBezTo>
                    <a:pt x="7" y="6"/>
                    <a:pt x="6" y="6"/>
                    <a:pt x="5" y="6"/>
                  </a:cubicBezTo>
                  <a:cubicBezTo>
                    <a:pt x="5" y="5"/>
                    <a:pt x="3" y="6"/>
                    <a:pt x="3" y="6"/>
                  </a:cubicBezTo>
                  <a:cubicBezTo>
                    <a:pt x="3" y="6"/>
                    <a:pt x="2" y="6"/>
                    <a:pt x="2" y="6"/>
                  </a:cubicBezTo>
                  <a:cubicBezTo>
                    <a:pt x="2" y="6"/>
                    <a:pt x="2" y="5"/>
                    <a:pt x="1" y="5"/>
                  </a:cubicBezTo>
                  <a:cubicBezTo>
                    <a:pt x="1" y="5"/>
                    <a:pt x="1" y="6"/>
                    <a:pt x="1" y="6"/>
                  </a:cubicBezTo>
                  <a:cubicBezTo>
                    <a:pt x="1" y="6"/>
                    <a:pt x="1" y="6"/>
                    <a:pt x="2" y="6"/>
                  </a:cubicBezTo>
                  <a:cubicBezTo>
                    <a:pt x="2" y="6"/>
                    <a:pt x="3" y="7"/>
                    <a:pt x="3" y="7"/>
                  </a:cubicBezTo>
                  <a:cubicBezTo>
                    <a:pt x="3" y="7"/>
                    <a:pt x="2" y="7"/>
                    <a:pt x="2" y="7"/>
                  </a:cubicBezTo>
                  <a:cubicBezTo>
                    <a:pt x="2" y="7"/>
                    <a:pt x="1" y="7"/>
                    <a:pt x="1" y="8"/>
                  </a:cubicBezTo>
                  <a:cubicBezTo>
                    <a:pt x="1" y="8"/>
                    <a:pt x="1" y="8"/>
                    <a:pt x="1" y="8"/>
                  </a:cubicBezTo>
                  <a:cubicBezTo>
                    <a:pt x="1" y="8"/>
                    <a:pt x="1" y="8"/>
                    <a:pt x="1" y="8"/>
                  </a:cubicBezTo>
                  <a:cubicBezTo>
                    <a:pt x="1" y="7"/>
                    <a:pt x="1" y="7"/>
                    <a:pt x="0" y="7"/>
                  </a:cubicBezTo>
                  <a:cubicBezTo>
                    <a:pt x="0" y="7"/>
                    <a:pt x="0" y="6"/>
                    <a:pt x="0" y="6"/>
                  </a:cubicBezTo>
                  <a:cubicBezTo>
                    <a:pt x="0" y="6"/>
                    <a:pt x="0" y="5"/>
                    <a:pt x="0" y="5"/>
                  </a:cubicBezTo>
                  <a:cubicBezTo>
                    <a:pt x="1" y="5"/>
                    <a:pt x="1" y="5"/>
                    <a:pt x="1" y="4"/>
                  </a:cubicBezTo>
                  <a:cubicBezTo>
                    <a:pt x="1" y="4"/>
                    <a:pt x="1" y="4"/>
                    <a:pt x="1" y="4"/>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sp>
          <p:nvSpPr>
            <p:cNvPr id="109" name="Freeform 99">
              <a:extLst>
                <a:ext uri="{FF2B5EF4-FFF2-40B4-BE49-F238E27FC236}">
                  <a16:creationId xmlns:a16="http://schemas.microsoft.com/office/drawing/2014/main" id="{26F59D49-8913-458C-9CBF-79F150275BB5}"/>
                </a:ext>
              </a:extLst>
            </p:cNvPr>
            <p:cNvSpPr>
              <a:spLocks/>
            </p:cNvSpPr>
            <p:nvPr/>
          </p:nvSpPr>
          <p:spPr bwMode="auto">
            <a:xfrm>
              <a:off x="7787323" y="2659773"/>
              <a:ext cx="14313" cy="50094"/>
            </a:xfrm>
            <a:custGeom>
              <a:avLst/>
              <a:gdLst>
                <a:gd name="T0" fmla="*/ 1 w 5"/>
                <a:gd name="T1" fmla="*/ 14 h 18"/>
                <a:gd name="T2" fmla="*/ 1 w 5"/>
                <a:gd name="T3" fmla="*/ 13 h 18"/>
                <a:gd name="T4" fmla="*/ 1 w 5"/>
                <a:gd name="T5" fmla="*/ 13 h 18"/>
                <a:gd name="T6" fmla="*/ 1 w 5"/>
                <a:gd name="T7" fmla="*/ 12 h 18"/>
                <a:gd name="T8" fmla="*/ 1 w 5"/>
                <a:gd name="T9" fmla="*/ 6 h 18"/>
                <a:gd name="T10" fmla="*/ 1 w 5"/>
                <a:gd name="T11" fmla="*/ 5 h 18"/>
                <a:gd name="T12" fmla="*/ 0 w 5"/>
                <a:gd name="T13" fmla="*/ 4 h 18"/>
                <a:gd name="T14" fmla="*/ 0 w 5"/>
                <a:gd name="T15" fmla="*/ 2 h 18"/>
                <a:gd name="T16" fmla="*/ 1 w 5"/>
                <a:gd name="T17" fmla="*/ 0 h 18"/>
                <a:gd name="T18" fmla="*/ 3 w 5"/>
                <a:gd name="T19" fmla="*/ 0 h 18"/>
                <a:gd name="T20" fmla="*/ 3 w 5"/>
                <a:gd name="T21" fmla="*/ 0 h 18"/>
                <a:gd name="T22" fmla="*/ 4 w 5"/>
                <a:gd name="T23" fmla="*/ 2 h 18"/>
                <a:gd name="T24" fmla="*/ 3 w 5"/>
                <a:gd name="T25" fmla="*/ 6 h 18"/>
                <a:gd name="T26" fmla="*/ 3 w 5"/>
                <a:gd name="T27" fmla="*/ 6 h 18"/>
                <a:gd name="T28" fmla="*/ 4 w 5"/>
                <a:gd name="T29" fmla="*/ 7 h 18"/>
                <a:gd name="T30" fmla="*/ 5 w 5"/>
                <a:gd name="T31" fmla="*/ 10 h 18"/>
                <a:gd name="T32" fmla="*/ 5 w 5"/>
                <a:gd name="T33" fmla="*/ 10 h 18"/>
                <a:gd name="T34" fmla="*/ 2 w 5"/>
                <a:gd name="T35" fmla="*/ 13 h 18"/>
                <a:gd name="T36" fmla="*/ 2 w 5"/>
                <a:gd name="T37" fmla="*/ 14 h 18"/>
                <a:gd name="T38" fmla="*/ 3 w 5"/>
                <a:gd name="T39" fmla="*/ 15 h 18"/>
                <a:gd name="T40" fmla="*/ 3 w 5"/>
                <a:gd name="T41" fmla="*/ 18 h 18"/>
                <a:gd name="T42" fmla="*/ 3 w 5"/>
                <a:gd name="T43" fmla="*/ 17 h 18"/>
                <a:gd name="T44" fmla="*/ 2 w 5"/>
                <a:gd name="T45" fmla="*/ 17 h 18"/>
                <a:gd name="T46" fmla="*/ 1 w 5"/>
                <a:gd name="T47" fmla="*/ 18 h 18"/>
                <a:gd name="T48" fmla="*/ 0 w 5"/>
                <a:gd name="T49" fmla="*/ 17 h 18"/>
                <a:gd name="T50" fmla="*/ 0 w 5"/>
                <a:gd name="T51" fmla="*/ 16 h 18"/>
                <a:gd name="T52" fmla="*/ 1 w 5"/>
                <a:gd name="T53"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 h="18">
                  <a:moveTo>
                    <a:pt x="1" y="14"/>
                  </a:moveTo>
                  <a:cubicBezTo>
                    <a:pt x="1" y="14"/>
                    <a:pt x="1" y="14"/>
                    <a:pt x="1" y="13"/>
                  </a:cubicBezTo>
                  <a:cubicBezTo>
                    <a:pt x="1" y="13"/>
                    <a:pt x="1" y="13"/>
                    <a:pt x="1" y="13"/>
                  </a:cubicBezTo>
                  <a:cubicBezTo>
                    <a:pt x="1" y="12"/>
                    <a:pt x="1" y="12"/>
                    <a:pt x="1" y="12"/>
                  </a:cubicBezTo>
                  <a:cubicBezTo>
                    <a:pt x="1" y="12"/>
                    <a:pt x="1" y="9"/>
                    <a:pt x="1" y="6"/>
                  </a:cubicBezTo>
                  <a:cubicBezTo>
                    <a:pt x="1" y="6"/>
                    <a:pt x="1" y="6"/>
                    <a:pt x="1" y="5"/>
                  </a:cubicBezTo>
                  <a:cubicBezTo>
                    <a:pt x="1" y="5"/>
                    <a:pt x="0" y="4"/>
                    <a:pt x="0" y="4"/>
                  </a:cubicBezTo>
                  <a:cubicBezTo>
                    <a:pt x="0" y="2"/>
                    <a:pt x="0" y="2"/>
                    <a:pt x="0" y="2"/>
                  </a:cubicBezTo>
                  <a:cubicBezTo>
                    <a:pt x="0" y="1"/>
                    <a:pt x="1" y="1"/>
                    <a:pt x="1" y="0"/>
                  </a:cubicBezTo>
                  <a:cubicBezTo>
                    <a:pt x="1" y="0"/>
                    <a:pt x="2" y="0"/>
                    <a:pt x="3" y="0"/>
                  </a:cubicBezTo>
                  <a:cubicBezTo>
                    <a:pt x="3" y="0"/>
                    <a:pt x="3" y="0"/>
                    <a:pt x="3" y="0"/>
                  </a:cubicBezTo>
                  <a:cubicBezTo>
                    <a:pt x="4" y="2"/>
                    <a:pt x="4" y="2"/>
                    <a:pt x="4" y="2"/>
                  </a:cubicBezTo>
                  <a:cubicBezTo>
                    <a:pt x="3" y="3"/>
                    <a:pt x="3" y="5"/>
                    <a:pt x="3" y="6"/>
                  </a:cubicBezTo>
                  <a:cubicBezTo>
                    <a:pt x="3" y="6"/>
                    <a:pt x="3" y="6"/>
                    <a:pt x="3" y="6"/>
                  </a:cubicBezTo>
                  <a:cubicBezTo>
                    <a:pt x="4" y="7"/>
                    <a:pt x="4" y="7"/>
                    <a:pt x="4" y="7"/>
                  </a:cubicBezTo>
                  <a:cubicBezTo>
                    <a:pt x="4" y="9"/>
                    <a:pt x="5" y="10"/>
                    <a:pt x="5" y="10"/>
                  </a:cubicBezTo>
                  <a:cubicBezTo>
                    <a:pt x="5" y="10"/>
                    <a:pt x="5" y="11"/>
                    <a:pt x="5" y="10"/>
                  </a:cubicBezTo>
                  <a:cubicBezTo>
                    <a:pt x="4" y="10"/>
                    <a:pt x="2" y="12"/>
                    <a:pt x="2" y="13"/>
                  </a:cubicBezTo>
                  <a:cubicBezTo>
                    <a:pt x="2" y="13"/>
                    <a:pt x="2" y="13"/>
                    <a:pt x="2" y="14"/>
                  </a:cubicBezTo>
                  <a:cubicBezTo>
                    <a:pt x="3" y="15"/>
                    <a:pt x="3" y="15"/>
                    <a:pt x="3" y="15"/>
                  </a:cubicBezTo>
                  <a:cubicBezTo>
                    <a:pt x="3" y="17"/>
                    <a:pt x="3" y="18"/>
                    <a:pt x="3" y="18"/>
                  </a:cubicBezTo>
                  <a:cubicBezTo>
                    <a:pt x="3" y="18"/>
                    <a:pt x="3" y="17"/>
                    <a:pt x="3" y="17"/>
                  </a:cubicBezTo>
                  <a:cubicBezTo>
                    <a:pt x="3" y="16"/>
                    <a:pt x="2" y="16"/>
                    <a:pt x="2" y="17"/>
                  </a:cubicBezTo>
                  <a:cubicBezTo>
                    <a:pt x="1" y="17"/>
                    <a:pt x="1" y="18"/>
                    <a:pt x="1" y="18"/>
                  </a:cubicBezTo>
                  <a:cubicBezTo>
                    <a:pt x="1" y="18"/>
                    <a:pt x="1" y="18"/>
                    <a:pt x="0" y="17"/>
                  </a:cubicBezTo>
                  <a:cubicBezTo>
                    <a:pt x="0" y="17"/>
                    <a:pt x="0" y="16"/>
                    <a:pt x="0" y="16"/>
                  </a:cubicBezTo>
                  <a:cubicBezTo>
                    <a:pt x="1" y="16"/>
                    <a:pt x="1" y="15"/>
                    <a:pt x="1" y="14"/>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dirty="0">
                <a:ln>
                  <a:noFill/>
                </a:ln>
                <a:solidFill>
                  <a:srgbClr val="63666A"/>
                </a:solidFill>
                <a:effectLst/>
                <a:uLnTx/>
                <a:uFillTx/>
                <a:latin typeface="GE Inspira Pitch"/>
              </a:endParaRPr>
            </a:p>
          </p:txBody>
        </p:sp>
      </p:grpSp>
      <p:sp>
        <p:nvSpPr>
          <p:cNvPr id="110" name="Oval 109">
            <a:extLst>
              <a:ext uri="{FF2B5EF4-FFF2-40B4-BE49-F238E27FC236}">
                <a16:creationId xmlns:a16="http://schemas.microsoft.com/office/drawing/2014/main" id="{458F7D63-F39F-4151-89DF-806A7E5D7C4C}"/>
              </a:ext>
            </a:extLst>
          </p:cNvPr>
          <p:cNvSpPr/>
          <p:nvPr/>
        </p:nvSpPr>
        <p:spPr>
          <a:xfrm>
            <a:off x="10365485" y="573634"/>
            <a:ext cx="753821" cy="73069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6" name="object 45">
            <a:extLst>
              <a:ext uri="{FF2B5EF4-FFF2-40B4-BE49-F238E27FC236}">
                <a16:creationId xmlns:a16="http://schemas.microsoft.com/office/drawing/2014/main" id="{878B650B-7F8C-437C-B01A-381C6C43DCB9}"/>
              </a:ext>
            </a:extLst>
          </p:cNvPr>
          <p:cNvSpPr txBox="1"/>
          <p:nvPr/>
        </p:nvSpPr>
        <p:spPr>
          <a:xfrm>
            <a:off x="907926" y="4847613"/>
            <a:ext cx="3273697" cy="315549"/>
          </a:xfrm>
          <a:prstGeom prst="rect">
            <a:avLst/>
          </a:prstGeom>
        </p:spPr>
        <p:txBody>
          <a:bodyPr vert="horz" wrap="square" lIns="0" tIns="7697" rIns="0" bIns="0" rtlCol="0">
            <a:spAutoFit/>
          </a:bodyPr>
          <a:lstStyle/>
          <a:p>
            <a:pPr marL="7697" lvl="0" algn="ctr" defTabSz="277109">
              <a:spcBef>
                <a:spcPts val="61"/>
              </a:spcBef>
            </a:pPr>
            <a:r>
              <a:rPr lang="en-US" sz="1000" spc="6" dirty="0">
                <a:solidFill>
                  <a:srgbClr val="62666A"/>
                </a:solidFill>
                <a:latin typeface="GE Inspira Sans"/>
                <a:cs typeface="GE Inspira Sans"/>
              </a:rPr>
              <a:t>Identify the </a:t>
            </a:r>
            <a:r>
              <a:rPr lang="en-US" sz="1000" b="1" spc="6" dirty="0">
                <a:solidFill>
                  <a:srgbClr val="62666A"/>
                </a:solidFill>
                <a:latin typeface="GE Inspira Sans"/>
                <a:cs typeface="GE Inspira Sans"/>
              </a:rPr>
              <a:t>Opportunities to Decrease the Scan Time </a:t>
            </a:r>
            <a:r>
              <a:rPr lang="en-US" sz="1000" spc="6" dirty="0">
                <a:solidFill>
                  <a:srgbClr val="62666A"/>
                </a:solidFill>
                <a:latin typeface="GE Inspira Sans"/>
                <a:cs typeface="GE Inspira Sans"/>
              </a:rPr>
              <a:t>on </a:t>
            </a:r>
            <a:r>
              <a:rPr lang="en-US" sz="1000" b="1" spc="6" dirty="0">
                <a:solidFill>
                  <a:srgbClr val="62666A"/>
                </a:solidFill>
                <a:latin typeface="GE Inspira Sans"/>
                <a:cs typeface="GE Inspira Sans"/>
              </a:rPr>
              <a:t>Most Common Procedures</a:t>
            </a:r>
            <a:endParaRPr kumimoji="0" lang="en-US" sz="1000" b="1" i="0" u="none" strike="noStrike" kern="1200" cap="none" spc="0" normalizeH="0" baseline="0" dirty="0">
              <a:ln>
                <a:noFill/>
              </a:ln>
              <a:solidFill>
                <a:prstClr val="black"/>
              </a:solidFill>
              <a:effectLst/>
              <a:uLnTx/>
              <a:uFillTx/>
              <a:latin typeface="GE Inspira Sans"/>
              <a:cs typeface="GE Inspira Sans"/>
            </a:endParaRPr>
          </a:p>
        </p:txBody>
      </p:sp>
      <p:sp>
        <p:nvSpPr>
          <p:cNvPr id="128" name="object 45">
            <a:extLst>
              <a:ext uri="{FF2B5EF4-FFF2-40B4-BE49-F238E27FC236}">
                <a16:creationId xmlns:a16="http://schemas.microsoft.com/office/drawing/2014/main" id="{51D3F5C0-D64C-4189-8847-8DAEF5D5F213}"/>
              </a:ext>
            </a:extLst>
          </p:cNvPr>
          <p:cNvSpPr txBox="1"/>
          <p:nvPr/>
        </p:nvSpPr>
        <p:spPr>
          <a:xfrm>
            <a:off x="4430637" y="4847613"/>
            <a:ext cx="3417199" cy="315549"/>
          </a:xfrm>
          <a:prstGeom prst="rect">
            <a:avLst/>
          </a:prstGeom>
        </p:spPr>
        <p:txBody>
          <a:bodyPr vert="horz" wrap="square" lIns="0" tIns="7697" rIns="0" bIns="0" rtlCol="0">
            <a:spAutoFit/>
          </a:bodyPr>
          <a:lstStyle/>
          <a:p>
            <a:pPr marL="7697" lvl="0" algn="ctr" defTabSz="277109">
              <a:spcBef>
                <a:spcPts val="61"/>
              </a:spcBef>
            </a:pPr>
            <a:r>
              <a:rPr lang="en-US" sz="1000" spc="6" dirty="0">
                <a:solidFill>
                  <a:srgbClr val="62666A"/>
                </a:solidFill>
                <a:latin typeface="GE Inspira Sans"/>
                <a:cs typeface="GE Inspira Sans"/>
              </a:rPr>
              <a:t>Following the Clinical Optimization, Build a </a:t>
            </a:r>
            <a:r>
              <a:rPr lang="en-US" sz="1000" b="1" spc="6" dirty="0">
                <a:solidFill>
                  <a:srgbClr val="62666A"/>
                </a:solidFill>
                <a:latin typeface="GE Inspira Sans"/>
                <a:cs typeface="GE Inspira Sans"/>
              </a:rPr>
              <a:t>New Scheduling Template </a:t>
            </a:r>
            <a:r>
              <a:rPr lang="en-US" sz="1000" spc="6" dirty="0">
                <a:solidFill>
                  <a:srgbClr val="62666A"/>
                </a:solidFill>
                <a:latin typeface="GE Inspira Sans"/>
                <a:cs typeface="GE Inspira Sans"/>
              </a:rPr>
              <a:t>with </a:t>
            </a:r>
            <a:r>
              <a:rPr lang="en-US" sz="1000" b="1" spc="6" dirty="0">
                <a:solidFill>
                  <a:srgbClr val="62666A"/>
                </a:solidFill>
                <a:latin typeface="GE Inspira Sans"/>
                <a:cs typeface="GE Inspira Sans"/>
              </a:rPr>
              <a:t>Reduced Scheduled Slot</a:t>
            </a:r>
            <a:endParaRPr kumimoji="0" lang="en-US" sz="1000" b="1" i="0" u="none" strike="noStrike" kern="1200" cap="none" spc="0" normalizeH="0" baseline="0" dirty="0">
              <a:ln>
                <a:noFill/>
              </a:ln>
              <a:solidFill>
                <a:prstClr val="black"/>
              </a:solidFill>
              <a:effectLst/>
              <a:uLnTx/>
              <a:uFillTx/>
              <a:latin typeface="GE Inspira Sans"/>
              <a:cs typeface="GE Inspira Sans"/>
            </a:endParaRPr>
          </a:p>
        </p:txBody>
      </p:sp>
      <p:sp>
        <p:nvSpPr>
          <p:cNvPr id="5" name="Arrow: Right 4">
            <a:extLst>
              <a:ext uri="{FF2B5EF4-FFF2-40B4-BE49-F238E27FC236}">
                <a16:creationId xmlns:a16="http://schemas.microsoft.com/office/drawing/2014/main" id="{8927CBB9-037E-469A-A05E-D149F85C1EE7}"/>
              </a:ext>
            </a:extLst>
          </p:cNvPr>
          <p:cNvSpPr/>
          <p:nvPr/>
        </p:nvSpPr>
        <p:spPr>
          <a:xfrm>
            <a:off x="907926" y="2772449"/>
            <a:ext cx="10810115" cy="571885"/>
          </a:xfrm>
          <a:prstGeom prst="rightArrow">
            <a:avLst/>
          </a:prstGeom>
          <a:solidFill>
            <a:srgbClr val="D3D3D4"/>
          </a:solidFill>
          <a:ln>
            <a:solidFill>
              <a:srgbClr val="D3D3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1" name="Rectangle: Rounded Corners 10">
            <a:extLst>
              <a:ext uri="{FF2B5EF4-FFF2-40B4-BE49-F238E27FC236}">
                <a16:creationId xmlns:a16="http://schemas.microsoft.com/office/drawing/2014/main" id="{AFA3C6C2-E02C-4437-99B6-8315EF0E8E80}"/>
              </a:ext>
            </a:extLst>
          </p:cNvPr>
          <p:cNvSpPr/>
          <p:nvPr/>
        </p:nvSpPr>
        <p:spPr>
          <a:xfrm>
            <a:off x="975261" y="2772449"/>
            <a:ext cx="1520526" cy="571885"/>
          </a:xfrm>
          <a:prstGeom prst="roundRect">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1st Baseline with Data Analysis</a:t>
            </a:r>
          </a:p>
        </p:txBody>
      </p:sp>
      <p:sp>
        <p:nvSpPr>
          <p:cNvPr id="117" name="Rectangle: Rounded Corners 116">
            <a:extLst>
              <a:ext uri="{FF2B5EF4-FFF2-40B4-BE49-F238E27FC236}">
                <a16:creationId xmlns:a16="http://schemas.microsoft.com/office/drawing/2014/main" id="{300FE78E-467D-4E5E-ABB0-4E5EA211C6B8}"/>
              </a:ext>
            </a:extLst>
          </p:cNvPr>
          <p:cNvSpPr/>
          <p:nvPr/>
        </p:nvSpPr>
        <p:spPr>
          <a:xfrm>
            <a:off x="2586706" y="2772449"/>
            <a:ext cx="1520525" cy="571885"/>
          </a:xfrm>
          <a:prstGeom prst="roundRect">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000" dirty="0"/>
              <a:t>Optimization Session with Clinical Expert</a:t>
            </a:r>
          </a:p>
        </p:txBody>
      </p:sp>
      <p:sp>
        <p:nvSpPr>
          <p:cNvPr id="118" name="Rectangle: Rounded Corners 117">
            <a:extLst>
              <a:ext uri="{FF2B5EF4-FFF2-40B4-BE49-F238E27FC236}">
                <a16:creationId xmlns:a16="http://schemas.microsoft.com/office/drawing/2014/main" id="{C23D43DD-5AAD-498B-8E75-5BA70B3B9E0B}"/>
              </a:ext>
            </a:extLst>
          </p:cNvPr>
          <p:cNvSpPr/>
          <p:nvPr/>
        </p:nvSpPr>
        <p:spPr>
          <a:xfrm>
            <a:off x="4459827" y="2772449"/>
            <a:ext cx="1642645" cy="571885"/>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dirty="0"/>
              <a:t>Compare Scheduled and Actual Exam Slot</a:t>
            </a:r>
            <a:endParaRPr lang="en-US" sz="1000" dirty="0"/>
          </a:p>
        </p:txBody>
      </p:sp>
      <p:sp>
        <p:nvSpPr>
          <p:cNvPr id="119" name="Rectangle: Rounded Corners 118">
            <a:extLst>
              <a:ext uri="{FF2B5EF4-FFF2-40B4-BE49-F238E27FC236}">
                <a16:creationId xmlns:a16="http://schemas.microsoft.com/office/drawing/2014/main" id="{971A2D68-A77B-4E12-8443-970FCDA89A64}"/>
              </a:ext>
            </a:extLst>
          </p:cNvPr>
          <p:cNvSpPr/>
          <p:nvPr/>
        </p:nvSpPr>
        <p:spPr>
          <a:xfrm>
            <a:off x="6193390" y="2772449"/>
            <a:ext cx="1646779" cy="571885"/>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Adapt Scheduled Slot to the New Protocols</a:t>
            </a:r>
          </a:p>
        </p:txBody>
      </p:sp>
      <p:sp>
        <p:nvSpPr>
          <p:cNvPr id="120" name="Rectangle: Rounded Corners 119">
            <a:extLst>
              <a:ext uri="{FF2B5EF4-FFF2-40B4-BE49-F238E27FC236}">
                <a16:creationId xmlns:a16="http://schemas.microsoft.com/office/drawing/2014/main" id="{BB8D43CE-AE78-4E35-806C-986726801C5D}"/>
              </a:ext>
            </a:extLst>
          </p:cNvPr>
          <p:cNvSpPr/>
          <p:nvPr/>
        </p:nvSpPr>
        <p:spPr>
          <a:xfrm>
            <a:off x="8164561" y="2772449"/>
            <a:ext cx="1520526" cy="571885"/>
          </a:xfrm>
          <a:prstGeom prst="round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Validate the Changes with Local Team</a:t>
            </a:r>
          </a:p>
        </p:txBody>
      </p:sp>
      <p:sp>
        <p:nvSpPr>
          <p:cNvPr id="121" name="Rectangle: Rounded Corners 120">
            <a:extLst>
              <a:ext uri="{FF2B5EF4-FFF2-40B4-BE49-F238E27FC236}">
                <a16:creationId xmlns:a16="http://schemas.microsoft.com/office/drawing/2014/main" id="{7B2BBA66-271D-425C-A262-32EE89E854E2}"/>
              </a:ext>
            </a:extLst>
          </p:cNvPr>
          <p:cNvSpPr/>
          <p:nvPr/>
        </p:nvSpPr>
        <p:spPr>
          <a:xfrm>
            <a:off x="9821505" y="2772449"/>
            <a:ext cx="1525827" cy="571885"/>
          </a:xfrm>
          <a:prstGeom prst="round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dirty="0"/>
              <a:t>Measure the Impact on Exam Volume</a:t>
            </a:r>
            <a:endParaRPr lang="en-US" sz="1000" dirty="0"/>
          </a:p>
        </p:txBody>
      </p:sp>
      <p:graphicFrame>
        <p:nvGraphicFramePr>
          <p:cNvPr id="12" name="Table 11">
            <a:extLst>
              <a:ext uri="{FF2B5EF4-FFF2-40B4-BE49-F238E27FC236}">
                <a16:creationId xmlns:a16="http://schemas.microsoft.com/office/drawing/2014/main" id="{B8CF81C9-E311-402B-A639-461E38BCEEB6}"/>
              </a:ext>
            </a:extLst>
          </p:cNvPr>
          <p:cNvGraphicFramePr>
            <a:graphicFrameLocks noGrp="1"/>
          </p:cNvGraphicFramePr>
          <p:nvPr>
            <p:extLst>
              <p:ext uri="{D42A27DB-BD31-4B8C-83A1-F6EECF244321}">
                <p14:modId xmlns:p14="http://schemas.microsoft.com/office/powerpoint/2010/main" val="1658642369"/>
              </p:ext>
            </p:extLst>
          </p:nvPr>
        </p:nvGraphicFramePr>
        <p:xfrm>
          <a:off x="4459827" y="3513667"/>
          <a:ext cx="3380342" cy="1158008"/>
        </p:xfrm>
        <a:graphic>
          <a:graphicData uri="http://schemas.openxmlformats.org/drawingml/2006/table">
            <a:tbl>
              <a:tblPr firstRow="1" bandRow="1">
                <a:tableStyleId>{B301B821-A1FF-4177-AEE7-76D212191A09}</a:tableStyleId>
              </a:tblPr>
              <a:tblGrid>
                <a:gridCol w="723137">
                  <a:extLst>
                    <a:ext uri="{9D8B030D-6E8A-4147-A177-3AD203B41FA5}">
                      <a16:colId xmlns:a16="http://schemas.microsoft.com/office/drawing/2014/main" val="598215605"/>
                    </a:ext>
                  </a:extLst>
                </a:gridCol>
                <a:gridCol w="605694">
                  <a:extLst>
                    <a:ext uri="{9D8B030D-6E8A-4147-A177-3AD203B41FA5}">
                      <a16:colId xmlns:a16="http://schemas.microsoft.com/office/drawing/2014/main" val="1822267458"/>
                    </a:ext>
                  </a:extLst>
                </a:gridCol>
                <a:gridCol w="717462">
                  <a:extLst>
                    <a:ext uri="{9D8B030D-6E8A-4147-A177-3AD203B41FA5}">
                      <a16:colId xmlns:a16="http://schemas.microsoft.com/office/drawing/2014/main" val="1879022865"/>
                    </a:ext>
                  </a:extLst>
                </a:gridCol>
                <a:gridCol w="667024">
                  <a:extLst>
                    <a:ext uri="{9D8B030D-6E8A-4147-A177-3AD203B41FA5}">
                      <a16:colId xmlns:a16="http://schemas.microsoft.com/office/drawing/2014/main" val="2251146792"/>
                    </a:ext>
                  </a:extLst>
                </a:gridCol>
                <a:gridCol w="667025">
                  <a:extLst>
                    <a:ext uri="{9D8B030D-6E8A-4147-A177-3AD203B41FA5}">
                      <a16:colId xmlns:a16="http://schemas.microsoft.com/office/drawing/2014/main" val="3363948150"/>
                    </a:ext>
                  </a:extLst>
                </a:gridCol>
              </a:tblGrid>
              <a:tr h="432692">
                <a:tc>
                  <a:txBody>
                    <a:bodyPr/>
                    <a:lstStyle/>
                    <a:p>
                      <a:pPr algn="ctr" fontAlgn="ctr"/>
                      <a:r>
                        <a:rPr lang="en-US" sz="800" u="none" strike="noStrike" dirty="0">
                          <a:effectLst/>
                        </a:rPr>
                        <a:t>SYSTEM</a:t>
                      </a:r>
                      <a:endParaRPr lang="en-US" sz="800" b="0" i="0" u="none" strike="noStrike" dirty="0">
                        <a:solidFill>
                          <a:srgbClr val="000000"/>
                        </a:solidFill>
                        <a:effectLst/>
                        <a:latin typeface="GE Inspira Sans" panose="020B0503060000000003" pitchFamily="34" charset="0"/>
                      </a:endParaRPr>
                    </a:p>
                  </a:txBody>
                  <a:tcPr marL="7620" marR="7620" marT="7620" marB="0" anchor="ctr">
                    <a:lnR w="12700" cap="flat" cmpd="sng" algn="ctr">
                      <a:solidFill>
                        <a:schemeClr val="accent1"/>
                      </a:solidFill>
                      <a:prstDash val="solid"/>
                      <a:round/>
                      <a:headEnd type="none" w="med" len="med"/>
                      <a:tailEnd type="none" w="med" len="med"/>
                    </a:lnR>
                  </a:tcPr>
                </a:tc>
                <a:tc>
                  <a:txBody>
                    <a:bodyPr/>
                    <a:lstStyle/>
                    <a:p>
                      <a:pPr algn="ctr" fontAlgn="ctr"/>
                      <a:r>
                        <a:rPr lang="en-US" sz="800" u="none" strike="noStrike" dirty="0">
                          <a:effectLst/>
                        </a:rPr>
                        <a:t>ANATOMY</a:t>
                      </a:r>
                      <a:endParaRPr lang="en-US" sz="800" b="0" i="0" u="none" strike="noStrike" dirty="0">
                        <a:solidFill>
                          <a:srgbClr val="000000"/>
                        </a:solidFill>
                        <a:effectLst/>
                        <a:latin typeface="GE Inspira Sans" panose="020B0503060000000003"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gridSpan="3">
                  <a:txBody>
                    <a:bodyPr/>
                    <a:lstStyle/>
                    <a:p>
                      <a:pPr algn="ctr" fontAlgn="ctr"/>
                      <a:r>
                        <a:rPr lang="fr-FR" sz="800" b="1" u="none" strike="noStrike" kern="1200" dirty="0">
                          <a:solidFill>
                            <a:schemeClr val="lt1"/>
                          </a:solidFill>
                          <a:effectLst/>
                          <a:latin typeface="+mn-lt"/>
                          <a:ea typeface="+mn-ea"/>
                          <a:cs typeface="+mn-cs"/>
                        </a:rPr>
                        <a:t>NEW SCHEDULING RULE</a:t>
                      </a:r>
                      <a:endParaRPr lang="en-US" sz="800" b="1" u="none" strike="noStrike" kern="1200" dirty="0">
                        <a:solidFill>
                          <a:schemeClr val="lt1"/>
                        </a:solidFill>
                        <a:effectLst/>
                        <a:latin typeface="+mn-lt"/>
                        <a:ea typeface="+mn-ea"/>
                        <a:cs typeface="+mn-cs"/>
                      </a:endParaRPr>
                    </a:p>
                  </a:txBody>
                  <a:tcPr marL="7620" marR="7620" marT="7620" marB="0" anchor="ctr">
                    <a:lnL w="12700" cap="flat" cmpd="sng" algn="ctr">
                      <a:solidFill>
                        <a:schemeClr val="accent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39613190"/>
                  </a:ext>
                </a:extLst>
              </a:tr>
              <a:tr h="241772">
                <a:tc>
                  <a:txBody>
                    <a:bodyPr/>
                    <a:lstStyle/>
                    <a:p>
                      <a:pPr algn="ctr" fontAlgn="ctr"/>
                      <a:r>
                        <a:rPr lang="en-US" sz="900" u="none" strike="noStrike">
                          <a:effectLst/>
                        </a:rPr>
                        <a:t>1.5T</a:t>
                      </a:r>
                      <a:endParaRPr lang="en-US" sz="900" b="0" i="0" u="none" strike="noStrike">
                        <a:solidFill>
                          <a:srgbClr val="000000"/>
                        </a:solidFill>
                        <a:effectLst/>
                        <a:latin typeface="GE Inspira Sans" panose="020B0503060000000003" pitchFamily="34" charset="0"/>
                      </a:endParaRPr>
                    </a:p>
                  </a:txBody>
                  <a:tcPr marL="7620" marR="7620" marT="7620" marB="0" anchor="ctr">
                    <a:lnR w="12700" cap="flat" cmpd="sng" algn="ctr">
                      <a:solidFill>
                        <a:schemeClr val="accent1"/>
                      </a:solidFill>
                      <a:prstDash val="solid"/>
                      <a:round/>
                      <a:headEnd type="none" w="med" len="med"/>
                      <a:tailEnd type="none" w="med" len="med"/>
                    </a:lnR>
                  </a:tcPr>
                </a:tc>
                <a:tc>
                  <a:txBody>
                    <a:bodyPr/>
                    <a:lstStyle/>
                    <a:p>
                      <a:pPr algn="ctr" fontAlgn="ctr"/>
                      <a:r>
                        <a:rPr lang="en-US" sz="900" u="none" strike="noStrike" dirty="0">
                          <a:effectLst/>
                        </a:rPr>
                        <a:t>L-SPINE</a:t>
                      </a:r>
                      <a:endParaRPr lang="en-US" sz="900" b="0" i="0" u="none" strike="noStrike" dirty="0">
                        <a:solidFill>
                          <a:srgbClr val="000000"/>
                        </a:solidFill>
                        <a:effectLst/>
                        <a:latin typeface="GE Inspira Sans" panose="020B0503060000000003"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fontAlgn="ctr"/>
                      <a:r>
                        <a:rPr lang="fr-FR" sz="900" b="0" i="0" u="none" strike="noStrike" dirty="0">
                          <a:solidFill>
                            <a:schemeClr val="tx1"/>
                          </a:solidFill>
                          <a:effectLst/>
                          <a:latin typeface="GE Inspira Sans" panose="020B0503060000000003" pitchFamily="34" charset="0"/>
                        </a:rPr>
                        <a:t>Saturday AM</a:t>
                      </a:r>
                      <a:endParaRPr lang="en-US" sz="900" b="0" i="0" u="none" strike="noStrike" dirty="0">
                        <a:solidFill>
                          <a:schemeClr val="tx1"/>
                        </a:solidFill>
                        <a:effectLst/>
                        <a:latin typeface="GE Inspira Sans" panose="020B0503060000000003" pitchFamily="34" charset="0"/>
                      </a:endParaRPr>
                    </a:p>
                  </a:txBody>
                  <a:tcPr marL="7620" marR="7620" marT="7620" marB="0" anchor="ctr">
                    <a:lnL w="12700" cap="flat" cmpd="sng" algn="ctr">
                      <a:solidFill>
                        <a:schemeClr val="accent1"/>
                      </a:solidFill>
                      <a:prstDash val="solid"/>
                      <a:round/>
                      <a:headEnd type="none" w="med" len="med"/>
                      <a:tailEnd type="none" w="med" len="med"/>
                    </a:lnL>
                  </a:tcPr>
                </a:tc>
                <a:tc>
                  <a:txBody>
                    <a:bodyPr/>
                    <a:lstStyle/>
                    <a:p>
                      <a:pPr marL="0" marR="0" lvl="0" indent="0" algn="ctr" defTabSz="914400" rtl="0" eaLnBrk="1" fontAlgn="ctr" latinLnBrk="0" hangingPunct="1">
                        <a:lnSpc>
                          <a:spcPct val="99000"/>
                        </a:lnSpc>
                        <a:spcBef>
                          <a:spcPts val="0"/>
                        </a:spcBef>
                        <a:spcAft>
                          <a:spcPts val="0"/>
                        </a:spcAft>
                        <a:buClrTx/>
                        <a:buSzTx/>
                        <a:buFontTx/>
                        <a:buNone/>
                        <a:tabLst/>
                        <a:defRPr/>
                      </a:pPr>
                      <a:r>
                        <a:rPr kumimoji="0" lang="fr-FR" sz="900" b="0" i="0" u="none" strike="noStrike" kern="1200" cap="none" spc="0" normalizeH="0" baseline="0" noProof="0" dirty="0">
                          <a:ln>
                            <a:noFill/>
                          </a:ln>
                          <a:solidFill>
                            <a:srgbClr val="63666A"/>
                          </a:solidFill>
                          <a:effectLst/>
                          <a:uLnTx/>
                          <a:uFillTx/>
                          <a:latin typeface="GE Inspira Sans" panose="020B0503060000000003" pitchFamily="34" charset="0"/>
                          <a:ea typeface="+mn-ea"/>
                          <a:cs typeface="+mn-cs"/>
                        </a:rPr>
                        <a:t>20 min</a:t>
                      </a:r>
                      <a:endParaRPr kumimoji="0" lang="en-US" sz="900" b="0" i="0" u="none" strike="noStrike" kern="1200" cap="none" spc="0" normalizeH="0" baseline="0" noProof="0" dirty="0">
                        <a:ln>
                          <a:noFill/>
                        </a:ln>
                        <a:solidFill>
                          <a:srgbClr val="63666A"/>
                        </a:solidFill>
                        <a:effectLst/>
                        <a:uLnTx/>
                        <a:uFillTx/>
                        <a:latin typeface="GE Inspira Sans" panose="020B0503060000000003" pitchFamily="34" charset="0"/>
                        <a:ea typeface="+mn-ea"/>
                        <a:cs typeface="+mn-cs"/>
                      </a:endParaRPr>
                    </a:p>
                  </a:txBody>
                  <a:tcPr marL="7620" marR="7620" marT="7620" marB="0" anchor="ctr"/>
                </a:tc>
                <a:tc>
                  <a:txBody>
                    <a:bodyPr/>
                    <a:lstStyle/>
                    <a:p>
                      <a:pPr marL="0" marR="0" lvl="0" indent="0" algn="ctr" defTabSz="914400" rtl="0" eaLnBrk="1" fontAlgn="ctr" latinLnBrk="0" hangingPunct="1">
                        <a:lnSpc>
                          <a:spcPct val="99000"/>
                        </a:lnSpc>
                        <a:spcBef>
                          <a:spcPts val="0"/>
                        </a:spcBef>
                        <a:spcAft>
                          <a:spcPts val="0"/>
                        </a:spcAft>
                        <a:buClrTx/>
                        <a:buSzTx/>
                        <a:buFontTx/>
                        <a:buNone/>
                        <a:tabLst/>
                        <a:defRPr/>
                      </a:pPr>
                      <a:r>
                        <a:rPr kumimoji="0" lang="fr-FR" sz="900" b="0" i="0" u="none" strike="noStrike" kern="1200" cap="none" spc="0" normalizeH="0" baseline="0" noProof="0">
                          <a:ln>
                            <a:noFill/>
                          </a:ln>
                          <a:solidFill>
                            <a:srgbClr val="63666A"/>
                          </a:solidFill>
                          <a:effectLst/>
                          <a:uLnTx/>
                          <a:uFillTx/>
                          <a:latin typeface="GE Inspira Sans" panose="020B0503060000000003" pitchFamily="34" charset="0"/>
                          <a:ea typeface="+mn-ea"/>
                          <a:cs typeface="+mn-cs"/>
                        </a:rPr>
                        <a:t>15 min</a:t>
                      </a:r>
                      <a:endParaRPr kumimoji="0" lang="en-US" sz="900" b="0" i="0" u="none" strike="noStrike" kern="1200" cap="none" spc="0" normalizeH="0" baseline="0" noProof="0" dirty="0">
                        <a:ln>
                          <a:noFill/>
                        </a:ln>
                        <a:solidFill>
                          <a:srgbClr val="63666A"/>
                        </a:solidFill>
                        <a:effectLst/>
                        <a:uLnTx/>
                        <a:uFillTx/>
                        <a:latin typeface="GE Inspira Sans" panose="020B0503060000000003" pitchFamily="34" charset="0"/>
                        <a:ea typeface="+mn-ea"/>
                        <a:cs typeface="+mn-cs"/>
                      </a:endParaRPr>
                    </a:p>
                  </a:txBody>
                  <a:tcPr marL="7620" marR="7620" marT="7620" marB="0" anchor="ctr"/>
                </a:tc>
                <a:extLst>
                  <a:ext uri="{0D108BD9-81ED-4DB2-BD59-A6C34878D82A}">
                    <a16:rowId xmlns:a16="http://schemas.microsoft.com/office/drawing/2014/main" val="4181736148"/>
                  </a:ext>
                </a:extLst>
              </a:tr>
              <a:tr h="241772">
                <a:tc>
                  <a:txBody>
                    <a:bodyPr/>
                    <a:lstStyle/>
                    <a:p>
                      <a:pPr algn="ctr" fontAlgn="ctr"/>
                      <a:r>
                        <a:rPr lang="en-US" sz="900" u="none" strike="noStrike" dirty="0">
                          <a:effectLst/>
                        </a:rPr>
                        <a:t>3T</a:t>
                      </a:r>
                      <a:endParaRPr lang="en-US" sz="900" b="0" i="0" u="none" strike="noStrike" dirty="0">
                        <a:solidFill>
                          <a:srgbClr val="000000"/>
                        </a:solidFill>
                        <a:effectLst/>
                        <a:latin typeface="GE Inspira Sans" panose="020B0503060000000003" pitchFamily="34" charset="0"/>
                      </a:endParaRPr>
                    </a:p>
                  </a:txBody>
                  <a:tcPr marL="7620" marR="7620" marT="7620" marB="0" anchor="ctr">
                    <a:lnR w="12700" cap="flat" cmpd="sng" algn="ctr">
                      <a:solidFill>
                        <a:schemeClr val="accent1"/>
                      </a:solidFill>
                      <a:prstDash val="solid"/>
                      <a:round/>
                      <a:headEnd type="none" w="med" len="med"/>
                      <a:tailEnd type="none" w="med" len="med"/>
                    </a:lnR>
                  </a:tcPr>
                </a:tc>
                <a:tc>
                  <a:txBody>
                    <a:bodyPr/>
                    <a:lstStyle/>
                    <a:p>
                      <a:pPr algn="ctr" fontAlgn="ctr"/>
                      <a:r>
                        <a:rPr lang="en-US" sz="900" u="none" strike="noStrike" dirty="0">
                          <a:effectLst/>
                        </a:rPr>
                        <a:t>HEAD</a:t>
                      </a:r>
                      <a:endParaRPr lang="en-US" sz="900" b="0" i="0" u="none" strike="noStrike" dirty="0">
                        <a:solidFill>
                          <a:srgbClr val="000000"/>
                        </a:solidFill>
                        <a:effectLst/>
                        <a:latin typeface="GE Inspira Sans" panose="020B0503060000000003"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0" marR="0" lvl="0" indent="0" algn="ctr" defTabSz="914400" rtl="0" eaLnBrk="1" fontAlgn="ctr" latinLnBrk="0" hangingPunct="1">
                        <a:lnSpc>
                          <a:spcPct val="99000"/>
                        </a:lnSpc>
                        <a:spcBef>
                          <a:spcPts val="0"/>
                        </a:spcBef>
                        <a:spcAft>
                          <a:spcPts val="0"/>
                        </a:spcAft>
                        <a:buClrTx/>
                        <a:buSzTx/>
                        <a:buFontTx/>
                        <a:buNone/>
                        <a:tabLst/>
                        <a:defRPr/>
                      </a:pPr>
                      <a:r>
                        <a:rPr lang="fr-FR" sz="900" b="0" i="0" u="none" strike="noStrike" dirty="0">
                          <a:solidFill>
                            <a:schemeClr val="tx1"/>
                          </a:solidFill>
                          <a:effectLst/>
                          <a:latin typeface="GE Inspira Sans" panose="020B0503060000000003" pitchFamily="34" charset="0"/>
                        </a:rPr>
                        <a:t>Sunday AM</a:t>
                      </a:r>
                      <a:endParaRPr lang="en-US" sz="900" b="0" i="0" u="none" strike="noStrike" dirty="0">
                        <a:solidFill>
                          <a:schemeClr val="tx1"/>
                        </a:solidFill>
                        <a:effectLst/>
                        <a:latin typeface="GE Inspira Sans" panose="020B0503060000000003" pitchFamily="34" charset="0"/>
                      </a:endParaRPr>
                    </a:p>
                  </a:txBody>
                  <a:tcPr marL="7620" marR="7620" marT="7620" marB="0" anchor="ctr">
                    <a:lnL w="12700" cap="flat" cmpd="sng" algn="ctr">
                      <a:solidFill>
                        <a:schemeClr val="accent1"/>
                      </a:solidFill>
                      <a:prstDash val="solid"/>
                      <a:round/>
                      <a:headEnd type="none" w="med" len="med"/>
                      <a:tailEnd type="none" w="med" len="med"/>
                    </a:lnL>
                  </a:tcPr>
                </a:tc>
                <a:tc>
                  <a:txBody>
                    <a:bodyPr/>
                    <a:lstStyle/>
                    <a:p>
                      <a:pPr marL="0" marR="0" lvl="0" indent="0" algn="ctr" defTabSz="914400" rtl="0" eaLnBrk="1" fontAlgn="ctr" latinLnBrk="0" hangingPunct="1">
                        <a:lnSpc>
                          <a:spcPct val="99000"/>
                        </a:lnSpc>
                        <a:spcBef>
                          <a:spcPts val="0"/>
                        </a:spcBef>
                        <a:spcAft>
                          <a:spcPts val="0"/>
                        </a:spcAft>
                        <a:buClrTx/>
                        <a:buSzTx/>
                        <a:buFontTx/>
                        <a:buNone/>
                        <a:tabLst/>
                        <a:defRPr/>
                      </a:pPr>
                      <a:r>
                        <a:rPr kumimoji="0" lang="fr-FR" sz="900" b="0" i="0" u="none" strike="noStrike" kern="1200" cap="none" spc="0" normalizeH="0" baseline="0" noProof="0">
                          <a:ln>
                            <a:noFill/>
                          </a:ln>
                          <a:solidFill>
                            <a:srgbClr val="63666A"/>
                          </a:solidFill>
                          <a:effectLst/>
                          <a:uLnTx/>
                          <a:uFillTx/>
                          <a:latin typeface="GE Inspira Sans" panose="020B0503060000000003" pitchFamily="34" charset="0"/>
                          <a:ea typeface="+mn-ea"/>
                          <a:cs typeface="+mn-cs"/>
                        </a:rPr>
                        <a:t>20 min</a:t>
                      </a:r>
                      <a:endParaRPr kumimoji="0" lang="en-US" sz="900" b="0" i="0" u="none" strike="noStrike" kern="1200" cap="none" spc="0" normalizeH="0" baseline="0" noProof="0" dirty="0">
                        <a:ln>
                          <a:noFill/>
                        </a:ln>
                        <a:solidFill>
                          <a:srgbClr val="63666A"/>
                        </a:solidFill>
                        <a:effectLst/>
                        <a:uLnTx/>
                        <a:uFillTx/>
                        <a:latin typeface="GE Inspira Sans" panose="020B0503060000000003" pitchFamily="34" charset="0"/>
                        <a:ea typeface="+mn-ea"/>
                        <a:cs typeface="+mn-cs"/>
                      </a:endParaRPr>
                    </a:p>
                  </a:txBody>
                  <a:tcPr marL="7620" marR="7620" marT="7620" marB="0" anchor="ctr"/>
                </a:tc>
                <a:tc>
                  <a:txBody>
                    <a:bodyPr/>
                    <a:lstStyle/>
                    <a:p>
                      <a:pPr marL="0" marR="0" lvl="0" indent="0" algn="ctr" defTabSz="914400" rtl="0" eaLnBrk="1" fontAlgn="ctr" latinLnBrk="0" hangingPunct="1">
                        <a:lnSpc>
                          <a:spcPct val="99000"/>
                        </a:lnSpc>
                        <a:spcBef>
                          <a:spcPts val="0"/>
                        </a:spcBef>
                        <a:spcAft>
                          <a:spcPts val="0"/>
                        </a:spcAft>
                        <a:buClrTx/>
                        <a:buSzTx/>
                        <a:buFontTx/>
                        <a:buNone/>
                        <a:tabLst/>
                        <a:defRPr/>
                      </a:pPr>
                      <a:r>
                        <a:rPr kumimoji="0" lang="fr-FR" sz="900" b="0" i="0" u="none" strike="noStrike" kern="1200" cap="none" spc="0" normalizeH="0" baseline="0" noProof="0">
                          <a:ln>
                            <a:noFill/>
                          </a:ln>
                          <a:solidFill>
                            <a:srgbClr val="63666A"/>
                          </a:solidFill>
                          <a:effectLst/>
                          <a:uLnTx/>
                          <a:uFillTx/>
                          <a:latin typeface="GE Inspira Sans" panose="020B0503060000000003" pitchFamily="34" charset="0"/>
                          <a:ea typeface="+mn-ea"/>
                          <a:cs typeface="+mn-cs"/>
                        </a:rPr>
                        <a:t>15 min</a:t>
                      </a:r>
                      <a:endParaRPr kumimoji="0" lang="en-US" sz="900" b="0" i="0" u="none" strike="noStrike" kern="1200" cap="none" spc="0" normalizeH="0" baseline="0" noProof="0" dirty="0">
                        <a:ln>
                          <a:noFill/>
                        </a:ln>
                        <a:solidFill>
                          <a:srgbClr val="63666A"/>
                        </a:solidFill>
                        <a:effectLst/>
                        <a:uLnTx/>
                        <a:uFillTx/>
                        <a:latin typeface="GE Inspira Sans" panose="020B0503060000000003" pitchFamily="34" charset="0"/>
                        <a:ea typeface="+mn-ea"/>
                        <a:cs typeface="+mn-cs"/>
                      </a:endParaRPr>
                    </a:p>
                  </a:txBody>
                  <a:tcPr marL="7620" marR="7620" marT="7620" marB="0" anchor="ctr"/>
                </a:tc>
                <a:extLst>
                  <a:ext uri="{0D108BD9-81ED-4DB2-BD59-A6C34878D82A}">
                    <a16:rowId xmlns:a16="http://schemas.microsoft.com/office/drawing/2014/main" val="2014444256"/>
                  </a:ext>
                </a:extLst>
              </a:tr>
              <a:tr h="241772">
                <a:tc>
                  <a:txBody>
                    <a:bodyPr/>
                    <a:lstStyle/>
                    <a:p>
                      <a:pPr algn="ctr" fontAlgn="ctr"/>
                      <a:r>
                        <a:rPr lang="en-US" sz="900" u="none" strike="noStrike">
                          <a:effectLst/>
                        </a:rPr>
                        <a:t>3T</a:t>
                      </a:r>
                      <a:endParaRPr lang="en-US" sz="900" b="0" i="0" u="none" strike="noStrike">
                        <a:solidFill>
                          <a:srgbClr val="000000"/>
                        </a:solidFill>
                        <a:effectLst/>
                        <a:latin typeface="GE Inspira Sans" panose="020B0503060000000003" pitchFamily="34" charset="0"/>
                      </a:endParaRPr>
                    </a:p>
                  </a:txBody>
                  <a:tcPr marL="7620" marR="7620" marT="7620" marB="0" anchor="ctr">
                    <a:lnR w="12700" cap="flat" cmpd="sng" algn="ctr">
                      <a:solidFill>
                        <a:schemeClr val="accent1"/>
                      </a:solidFill>
                      <a:prstDash val="solid"/>
                      <a:round/>
                      <a:headEnd type="none" w="med" len="med"/>
                      <a:tailEnd type="none" w="med" len="med"/>
                    </a:lnR>
                  </a:tcPr>
                </a:tc>
                <a:tc>
                  <a:txBody>
                    <a:bodyPr/>
                    <a:lstStyle/>
                    <a:p>
                      <a:pPr algn="ctr" fontAlgn="ctr"/>
                      <a:r>
                        <a:rPr lang="en-US" sz="900" u="none" strike="noStrike" dirty="0">
                          <a:effectLst/>
                        </a:rPr>
                        <a:t>KNEE</a:t>
                      </a:r>
                      <a:endParaRPr lang="en-US" sz="900" b="0" i="0" u="none" strike="noStrike" dirty="0">
                        <a:solidFill>
                          <a:srgbClr val="000000"/>
                        </a:solidFill>
                        <a:effectLst/>
                        <a:latin typeface="GE Inspira Sans" panose="020B0503060000000003"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0" marR="0" lvl="0" indent="0" algn="ctr" defTabSz="914400" rtl="0" eaLnBrk="1" fontAlgn="ctr" latinLnBrk="0" hangingPunct="1">
                        <a:lnSpc>
                          <a:spcPct val="99000"/>
                        </a:lnSpc>
                        <a:spcBef>
                          <a:spcPts val="0"/>
                        </a:spcBef>
                        <a:spcAft>
                          <a:spcPts val="0"/>
                        </a:spcAft>
                        <a:buClrTx/>
                        <a:buSzTx/>
                        <a:buFontTx/>
                        <a:buNone/>
                        <a:tabLst/>
                        <a:defRPr/>
                      </a:pPr>
                      <a:r>
                        <a:rPr lang="fr-FR" sz="900" b="0" i="0" u="none" strike="noStrike" dirty="0">
                          <a:solidFill>
                            <a:schemeClr val="tx1"/>
                          </a:solidFill>
                          <a:effectLst/>
                          <a:latin typeface="GE Inspira Sans" panose="020B0503060000000003" pitchFamily="34" charset="0"/>
                        </a:rPr>
                        <a:t>Sunday PM</a:t>
                      </a:r>
                      <a:endParaRPr lang="en-US" sz="900" b="0" i="0" u="none" strike="noStrike" dirty="0">
                        <a:solidFill>
                          <a:schemeClr val="tx1"/>
                        </a:solidFill>
                        <a:effectLst/>
                        <a:latin typeface="GE Inspira Sans" panose="020B0503060000000003" pitchFamily="34" charset="0"/>
                      </a:endParaRPr>
                    </a:p>
                  </a:txBody>
                  <a:tcPr marL="7620" marR="7620" marT="7620" marB="0" anchor="ctr">
                    <a:lnL w="12700" cap="flat" cmpd="sng" algn="ctr">
                      <a:solidFill>
                        <a:schemeClr val="accent1"/>
                      </a:solidFill>
                      <a:prstDash val="solid"/>
                      <a:round/>
                      <a:headEnd type="none" w="med" len="med"/>
                      <a:tailEnd type="none" w="med" len="med"/>
                    </a:lnL>
                  </a:tcPr>
                </a:tc>
                <a:tc>
                  <a:txBody>
                    <a:bodyPr/>
                    <a:lstStyle/>
                    <a:p>
                      <a:pPr marL="0" marR="0" lvl="0" indent="0" algn="ctr" defTabSz="914400" rtl="0" eaLnBrk="1" fontAlgn="ctr" latinLnBrk="0" hangingPunct="1">
                        <a:lnSpc>
                          <a:spcPct val="99000"/>
                        </a:lnSpc>
                        <a:spcBef>
                          <a:spcPts val="0"/>
                        </a:spcBef>
                        <a:spcAft>
                          <a:spcPts val="0"/>
                        </a:spcAft>
                        <a:buClrTx/>
                        <a:buSzTx/>
                        <a:buFontTx/>
                        <a:buNone/>
                        <a:tabLst/>
                        <a:defRPr/>
                      </a:pPr>
                      <a:r>
                        <a:rPr kumimoji="0" lang="fr-FR" sz="900" b="0" i="0" u="none" strike="noStrike" kern="1200" cap="none" spc="0" normalizeH="0" baseline="0" noProof="0" dirty="0">
                          <a:ln>
                            <a:noFill/>
                          </a:ln>
                          <a:solidFill>
                            <a:srgbClr val="63666A"/>
                          </a:solidFill>
                          <a:effectLst/>
                          <a:uLnTx/>
                          <a:uFillTx/>
                          <a:latin typeface="GE Inspira Sans" panose="020B0503060000000003" pitchFamily="34" charset="0"/>
                          <a:ea typeface="+mn-ea"/>
                          <a:cs typeface="+mn-cs"/>
                        </a:rPr>
                        <a:t>20 min</a:t>
                      </a:r>
                      <a:endParaRPr kumimoji="0" lang="en-US" sz="900" b="0" i="0" u="none" strike="noStrike" kern="1200" cap="none" spc="0" normalizeH="0" baseline="0" noProof="0" dirty="0">
                        <a:ln>
                          <a:noFill/>
                        </a:ln>
                        <a:solidFill>
                          <a:srgbClr val="63666A"/>
                        </a:solidFill>
                        <a:effectLst/>
                        <a:uLnTx/>
                        <a:uFillTx/>
                        <a:latin typeface="GE Inspira Sans" panose="020B0503060000000003" pitchFamily="34" charset="0"/>
                        <a:ea typeface="+mn-ea"/>
                        <a:cs typeface="+mn-cs"/>
                      </a:endParaRPr>
                    </a:p>
                  </a:txBody>
                  <a:tcPr marL="7620" marR="7620" marT="7620" marB="0" anchor="ctr"/>
                </a:tc>
                <a:tc>
                  <a:txBody>
                    <a:bodyPr/>
                    <a:lstStyle/>
                    <a:p>
                      <a:pPr marL="0" marR="0" lvl="0" indent="0" algn="ctr" defTabSz="914400" rtl="0" eaLnBrk="1" fontAlgn="ctr" latinLnBrk="0" hangingPunct="1">
                        <a:lnSpc>
                          <a:spcPct val="99000"/>
                        </a:lnSpc>
                        <a:spcBef>
                          <a:spcPts val="0"/>
                        </a:spcBef>
                        <a:spcAft>
                          <a:spcPts val="0"/>
                        </a:spcAft>
                        <a:buClrTx/>
                        <a:buSzTx/>
                        <a:buFontTx/>
                        <a:buNone/>
                        <a:tabLst/>
                        <a:defRPr/>
                      </a:pPr>
                      <a:r>
                        <a:rPr kumimoji="0" lang="fr-FR" sz="900" b="0" i="0" u="none" strike="noStrike" kern="1200" cap="none" spc="0" normalizeH="0" baseline="0" noProof="0" dirty="0">
                          <a:ln>
                            <a:noFill/>
                          </a:ln>
                          <a:solidFill>
                            <a:srgbClr val="63666A"/>
                          </a:solidFill>
                          <a:effectLst/>
                          <a:uLnTx/>
                          <a:uFillTx/>
                          <a:latin typeface="GE Inspira Sans" panose="020B0503060000000003" pitchFamily="34" charset="0"/>
                          <a:ea typeface="+mn-ea"/>
                          <a:cs typeface="+mn-cs"/>
                        </a:rPr>
                        <a:t>15 min</a:t>
                      </a:r>
                      <a:endParaRPr kumimoji="0" lang="en-US" sz="900" b="0" i="0" u="none" strike="noStrike" kern="1200" cap="none" spc="0" normalizeH="0" baseline="0" noProof="0" dirty="0">
                        <a:ln>
                          <a:noFill/>
                        </a:ln>
                        <a:solidFill>
                          <a:srgbClr val="63666A"/>
                        </a:solidFill>
                        <a:effectLst/>
                        <a:uLnTx/>
                        <a:uFillTx/>
                        <a:latin typeface="GE Inspira Sans" panose="020B0503060000000003" pitchFamily="34" charset="0"/>
                        <a:ea typeface="+mn-ea"/>
                        <a:cs typeface="+mn-cs"/>
                      </a:endParaRPr>
                    </a:p>
                  </a:txBody>
                  <a:tcPr marL="7620" marR="7620" marT="7620" marB="0" anchor="ctr"/>
                </a:tc>
                <a:extLst>
                  <a:ext uri="{0D108BD9-81ED-4DB2-BD59-A6C34878D82A}">
                    <a16:rowId xmlns:a16="http://schemas.microsoft.com/office/drawing/2014/main" val="3518482914"/>
                  </a:ext>
                </a:extLst>
              </a:tr>
            </a:tbl>
          </a:graphicData>
        </a:graphic>
      </p:graphicFrame>
      <p:cxnSp>
        <p:nvCxnSpPr>
          <p:cNvPr id="14" name="Straight Arrow Connector 13">
            <a:extLst>
              <a:ext uri="{FF2B5EF4-FFF2-40B4-BE49-F238E27FC236}">
                <a16:creationId xmlns:a16="http://schemas.microsoft.com/office/drawing/2014/main" id="{54C0FA32-DB7A-41A8-BD51-AC329DC2A57F}"/>
              </a:ext>
            </a:extLst>
          </p:cNvPr>
          <p:cNvCxnSpPr/>
          <p:nvPr/>
        </p:nvCxnSpPr>
        <p:spPr>
          <a:xfrm>
            <a:off x="7057257" y="4077141"/>
            <a:ext cx="252000" cy="0"/>
          </a:xfrm>
          <a:prstGeom prst="straightConnector1">
            <a:avLst/>
          </a:prstGeom>
          <a:ln w="28575">
            <a:tailEnd type="triangle"/>
          </a:ln>
        </p:spPr>
        <p:style>
          <a:lnRef idx="1">
            <a:schemeClr val="accent6"/>
          </a:lnRef>
          <a:fillRef idx="0">
            <a:schemeClr val="accent6"/>
          </a:fillRef>
          <a:effectRef idx="0">
            <a:schemeClr val="accent6"/>
          </a:effectRef>
          <a:fontRef idx="minor">
            <a:schemeClr val="tx1"/>
          </a:fontRef>
        </p:style>
      </p:cxnSp>
      <p:cxnSp>
        <p:nvCxnSpPr>
          <p:cNvPr id="122" name="Straight Arrow Connector 121">
            <a:extLst>
              <a:ext uri="{FF2B5EF4-FFF2-40B4-BE49-F238E27FC236}">
                <a16:creationId xmlns:a16="http://schemas.microsoft.com/office/drawing/2014/main" id="{5726534D-1797-4F16-A87B-DF6367589D85}"/>
              </a:ext>
            </a:extLst>
          </p:cNvPr>
          <p:cNvCxnSpPr/>
          <p:nvPr/>
        </p:nvCxnSpPr>
        <p:spPr>
          <a:xfrm>
            <a:off x="7054219" y="4321371"/>
            <a:ext cx="252000" cy="0"/>
          </a:xfrm>
          <a:prstGeom prst="straightConnector1">
            <a:avLst/>
          </a:prstGeom>
          <a:ln w="28575">
            <a:tailEnd type="triangle"/>
          </a:ln>
        </p:spPr>
        <p:style>
          <a:lnRef idx="1">
            <a:schemeClr val="accent6"/>
          </a:lnRef>
          <a:fillRef idx="0">
            <a:schemeClr val="accent6"/>
          </a:fillRef>
          <a:effectRef idx="0">
            <a:schemeClr val="accent6"/>
          </a:effectRef>
          <a:fontRef idx="minor">
            <a:schemeClr val="tx1"/>
          </a:fontRef>
        </p:style>
      </p:cxnSp>
      <p:cxnSp>
        <p:nvCxnSpPr>
          <p:cNvPr id="124" name="Straight Arrow Connector 123">
            <a:extLst>
              <a:ext uri="{FF2B5EF4-FFF2-40B4-BE49-F238E27FC236}">
                <a16:creationId xmlns:a16="http://schemas.microsoft.com/office/drawing/2014/main" id="{834E63A9-25D0-44F0-BFA6-29545D410BEE}"/>
              </a:ext>
            </a:extLst>
          </p:cNvPr>
          <p:cNvCxnSpPr/>
          <p:nvPr/>
        </p:nvCxnSpPr>
        <p:spPr>
          <a:xfrm>
            <a:off x="7054219" y="4562924"/>
            <a:ext cx="252000" cy="0"/>
          </a:xfrm>
          <a:prstGeom prst="straightConnector1">
            <a:avLst/>
          </a:prstGeom>
          <a:ln w="28575">
            <a:tailEnd type="triangle"/>
          </a:ln>
        </p:spPr>
        <p:style>
          <a:lnRef idx="1">
            <a:schemeClr val="accent6"/>
          </a:lnRef>
          <a:fillRef idx="0">
            <a:schemeClr val="accent6"/>
          </a:fillRef>
          <a:effectRef idx="0">
            <a:schemeClr val="accent6"/>
          </a:effectRef>
          <a:fontRef idx="minor">
            <a:schemeClr val="tx1"/>
          </a:fontRef>
        </p:style>
      </p:cxnSp>
      <p:graphicFrame>
        <p:nvGraphicFramePr>
          <p:cNvPr id="135" name="Chart 134">
            <a:extLst>
              <a:ext uri="{FF2B5EF4-FFF2-40B4-BE49-F238E27FC236}">
                <a16:creationId xmlns:a16="http://schemas.microsoft.com/office/drawing/2014/main" id="{65779DE8-E015-4595-89B2-CD39CEA9C3D9}"/>
              </a:ext>
            </a:extLst>
          </p:cNvPr>
          <p:cNvGraphicFramePr>
            <a:graphicFrameLocks/>
          </p:cNvGraphicFramePr>
          <p:nvPr>
            <p:extLst>
              <p:ext uri="{D42A27DB-BD31-4B8C-83A1-F6EECF244321}">
                <p14:modId xmlns:p14="http://schemas.microsoft.com/office/powerpoint/2010/main" val="1368665041"/>
              </p:ext>
            </p:extLst>
          </p:nvPr>
        </p:nvGraphicFramePr>
        <p:xfrm>
          <a:off x="907926" y="3471578"/>
          <a:ext cx="3273697" cy="1347098"/>
        </p:xfrm>
        <a:graphic>
          <a:graphicData uri="http://schemas.openxmlformats.org/drawingml/2006/chart">
            <c:chart xmlns:c="http://schemas.openxmlformats.org/drawingml/2006/chart" xmlns:r="http://schemas.openxmlformats.org/officeDocument/2006/relationships" r:id="rId7"/>
          </a:graphicData>
        </a:graphic>
      </p:graphicFrame>
      <p:sp>
        <p:nvSpPr>
          <p:cNvPr id="15" name="Rectangle 14">
            <a:extLst>
              <a:ext uri="{FF2B5EF4-FFF2-40B4-BE49-F238E27FC236}">
                <a16:creationId xmlns:a16="http://schemas.microsoft.com/office/drawing/2014/main" id="{F25A5A03-17F3-4351-962F-18EEA67A28AE}"/>
              </a:ext>
            </a:extLst>
          </p:cNvPr>
          <p:cNvSpPr/>
          <p:nvPr/>
        </p:nvSpPr>
        <p:spPr>
          <a:xfrm>
            <a:off x="1522710" y="3644004"/>
            <a:ext cx="664404" cy="307777"/>
          </a:xfrm>
          <a:prstGeom prst="rect">
            <a:avLst/>
          </a:prstGeom>
        </p:spPr>
        <p:txBody>
          <a:bodyPr wrap="square">
            <a:spAutoFit/>
          </a:bodyPr>
          <a:lstStyle/>
          <a:p>
            <a:pPr algn="ctr" fontAlgn="ctr"/>
            <a:r>
              <a:rPr lang="fr-FR" sz="1400" b="1" dirty="0">
                <a:solidFill>
                  <a:srgbClr val="00BF6F"/>
                </a:solidFill>
                <a:latin typeface="GE Inspira Sans" panose="020B0503060000000003" pitchFamily="34" charset="0"/>
              </a:rPr>
              <a:t>- 25%</a:t>
            </a:r>
            <a:endParaRPr lang="en-US" sz="1400" b="1" dirty="0">
              <a:solidFill>
                <a:srgbClr val="00BF6F"/>
              </a:solidFill>
              <a:latin typeface="GE Inspira Sans" panose="020B0503060000000003" pitchFamily="34" charset="0"/>
            </a:endParaRPr>
          </a:p>
        </p:txBody>
      </p:sp>
      <p:sp>
        <p:nvSpPr>
          <p:cNvPr id="129" name="Rectangle 128">
            <a:extLst>
              <a:ext uri="{FF2B5EF4-FFF2-40B4-BE49-F238E27FC236}">
                <a16:creationId xmlns:a16="http://schemas.microsoft.com/office/drawing/2014/main" id="{566CEF79-DC93-4FEC-83C5-A5581B4995C2}"/>
              </a:ext>
            </a:extLst>
          </p:cNvPr>
          <p:cNvSpPr/>
          <p:nvPr/>
        </p:nvSpPr>
        <p:spPr>
          <a:xfrm>
            <a:off x="2290518" y="3442102"/>
            <a:ext cx="664404" cy="307777"/>
          </a:xfrm>
          <a:prstGeom prst="rect">
            <a:avLst/>
          </a:prstGeom>
        </p:spPr>
        <p:txBody>
          <a:bodyPr wrap="square">
            <a:spAutoFit/>
          </a:bodyPr>
          <a:lstStyle/>
          <a:p>
            <a:pPr algn="ctr" fontAlgn="ctr"/>
            <a:r>
              <a:rPr lang="fr-FR" sz="1400" b="1" dirty="0">
                <a:solidFill>
                  <a:srgbClr val="00BF6F"/>
                </a:solidFill>
                <a:latin typeface="GE Inspira Sans" panose="020B0503060000000003" pitchFamily="34" charset="0"/>
              </a:rPr>
              <a:t>- 15%</a:t>
            </a:r>
            <a:endParaRPr lang="en-US" sz="1400" b="1" dirty="0">
              <a:solidFill>
                <a:srgbClr val="00BF6F"/>
              </a:solidFill>
              <a:latin typeface="GE Inspira Sans" panose="020B0503060000000003" pitchFamily="34" charset="0"/>
            </a:endParaRPr>
          </a:p>
        </p:txBody>
      </p:sp>
      <p:sp>
        <p:nvSpPr>
          <p:cNvPr id="131" name="Rectangle 130">
            <a:extLst>
              <a:ext uri="{FF2B5EF4-FFF2-40B4-BE49-F238E27FC236}">
                <a16:creationId xmlns:a16="http://schemas.microsoft.com/office/drawing/2014/main" id="{B1E9E8E2-3918-4B3C-9B26-5D1BCA405F8F}"/>
              </a:ext>
            </a:extLst>
          </p:cNvPr>
          <p:cNvSpPr/>
          <p:nvPr/>
        </p:nvSpPr>
        <p:spPr>
          <a:xfrm>
            <a:off x="3061943" y="3630397"/>
            <a:ext cx="664404" cy="307777"/>
          </a:xfrm>
          <a:prstGeom prst="rect">
            <a:avLst/>
          </a:prstGeom>
        </p:spPr>
        <p:txBody>
          <a:bodyPr wrap="square">
            <a:spAutoFit/>
          </a:bodyPr>
          <a:lstStyle/>
          <a:p>
            <a:pPr algn="ctr" fontAlgn="ctr"/>
            <a:r>
              <a:rPr lang="fr-FR" sz="1400" b="1" dirty="0">
                <a:solidFill>
                  <a:srgbClr val="00BF6F"/>
                </a:solidFill>
                <a:latin typeface="GE Inspira Sans" panose="020B0503060000000003" pitchFamily="34" charset="0"/>
              </a:rPr>
              <a:t>- 5% </a:t>
            </a:r>
            <a:endParaRPr lang="en-US" sz="1400" b="1" dirty="0">
              <a:solidFill>
                <a:srgbClr val="00BF6F"/>
              </a:solidFill>
              <a:latin typeface="GE Inspira Sans" panose="020B0503060000000003" pitchFamily="34" charset="0"/>
            </a:endParaRPr>
          </a:p>
        </p:txBody>
      </p:sp>
      <p:sp>
        <p:nvSpPr>
          <p:cNvPr id="137" name="object 54">
            <a:extLst>
              <a:ext uri="{FF2B5EF4-FFF2-40B4-BE49-F238E27FC236}">
                <a16:creationId xmlns:a16="http://schemas.microsoft.com/office/drawing/2014/main" id="{5FFB131B-3FCE-4774-90F6-FE34AD4A35A1}"/>
              </a:ext>
            </a:extLst>
          </p:cNvPr>
          <p:cNvSpPr/>
          <p:nvPr/>
        </p:nvSpPr>
        <p:spPr>
          <a:xfrm flipV="1">
            <a:off x="8344335" y="4818118"/>
            <a:ext cx="1553414" cy="37595"/>
          </a:xfrm>
          <a:custGeom>
            <a:avLst/>
            <a:gdLst/>
            <a:ahLst/>
            <a:cxnLst/>
            <a:rect l="l" t="t" r="r" b="b"/>
            <a:pathLst>
              <a:path w="3940809">
                <a:moveTo>
                  <a:pt x="0" y="0"/>
                </a:moveTo>
                <a:lnTo>
                  <a:pt x="3940238" y="0"/>
                </a:lnTo>
              </a:path>
            </a:pathLst>
          </a:custGeom>
          <a:ln w="12700">
            <a:solidFill>
              <a:srgbClr val="B0B3B3"/>
            </a:solidFill>
          </a:ln>
        </p:spPr>
        <p:txBody>
          <a:bodyPr wrap="square" lIns="0" tIns="0" rIns="0" bIns="0" rtlCol="0"/>
          <a:lstStyle/>
          <a:p>
            <a:pPr defTabSz="277109"/>
            <a:endParaRPr sz="1091">
              <a:solidFill>
                <a:prstClr val="black"/>
              </a:solidFill>
              <a:latin typeface="Calibri"/>
            </a:endParaRPr>
          </a:p>
        </p:txBody>
      </p:sp>
      <p:sp>
        <p:nvSpPr>
          <p:cNvPr id="141" name="object 55">
            <a:extLst>
              <a:ext uri="{FF2B5EF4-FFF2-40B4-BE49-F238E27FC236}">
                <a16:creationId xmlns:a16="http://schemas.microsoft.com/office/drawing/2014/main" id="{F3FB11AE-85BA-4C34-A9A3-EDDCAEB89553}"/>
              </a:ext>
            </a:extLst>
          </p:cNvPr>
          <p:cNvSpPr txBox="1"/>
          <p:nvPr/>
        </p:nvSpPr>
        <p:spPr>
          <a:xfrm>
            <a:off x="10312286" y="3406208"/>
            <a:ext cx="711243" cy="377104"/>
          </a:xfrm>
          <a:prstGeom prst="rect">
            <a:avLst/>
          </a:prstGeom>
        </p:spPr>
        <p:txBody>
          <a:bodyPr vert="horz" wrap="square" lIns="0" tIns="7697" rIns="0" bIns="0" rtlCol="0">
            <a:spAutoFit/>
          </a:bodyPr>
          <a:lstStyle/>
          <a:p>
            <a:pPr marL="7697" algn="ctr" defTabSz="277109">
              <a:spcBef>
                <a:spcPts val="61"/>
              </a:spcBef>
            </a:pPr>
            <a:r>
              <a:rPr lang="fr-FR" sz="2400" b="1" dirty="0">
                <a:solidFill>
                  <a:srgbClr val="62666A"/>
                </a:solidFill>
                <a:latin typeface="GE Inspira Sans"/>
                <a:cs typeface="GE Inspira Sans"/>
              </a:rPr>
              <a:t>+10</a:t>
            </a:r>
            <a:r>
              <a:rPr lang="fr-FR" sz="2400" dirty="0">
                <a:solidFill>
                  <a:srgbClr val="62666A"/>
                </a:solidFill>
                <a:latin typeface="GE Inspira Sans"/>
                <a:cs typeface="GE Inspira Sans"/>
              </a:rPr>
              <a:t>*</a:t>
            </a:r>
            <a:endParaRPr sz="2400" dirty="0">
              <a:solidFill>
                <a:prstClr val="black"/>
              </a:solidFill>
              <a:latin typeface="GE Inspira Sans"/>
              <a:cs typeface="GE Inspira Sans"/>
            </a:endParaRPr>
          </a:p>
        </p:txBody>
      </p:sp>
      <p:sp>
        <p:nvSpPr>
          <p:cNvPr id="157" name="object 56">
            <a:extLst>
              <a:ext uri="{FF2B5EF4-FFF2-40B4-BE49-F238E27FC236}">
                <a16:creationId xmlns:a16="http://schemas.microsoft.com/office/drawing/2014/main" id="{D2FE0DA9-F1C1-4190-81D8-4626F9F8AAC8}"/>
              </a:ext>
            </a:extLst>
          </p:cNvPr>
          <p:cNvSpPr txBox="1"/>
          <p:nvPr/>
        </p:nvSpPr>
        <p:spPr>
          <a:xfrm>
            <a:off x="10008570" y="3763756"/>
            <a:ext cx="1318674" cy="699647"/>
          </a:xfrm>
          <a:prstGeom prst="rect">
            <a:avLst/>
          </a:prstGeom>
        </p:spPr>
        <p:txBody>
          <a:bodyPr vert="horz" wrap="square" lIns="0" tIns="9621" rIns="0" bIns="0" rtlCol="0">
            <a:spAutoFit/>
          </a:bodyPr>
          <a:lstStyle/>
          <a:p>
            <a:pPr marL="7697" algn="ctr" defTabSz="277109">
              <a:spcBef>
                <a:spcPts val="76"/>
              </a:spcBef>
            </a:pPr>
            <a:r>
              <a:rPr lang="en-US" sz="1121" b="1" spc="3" dirty="0">
                <a:solidFill>
                  <a:srgbClr val="62666A"/>
                </a:solidFill>
                <a:latin typeface="GE Inspira Sans"/>
                <a:cs typeface="GE Inspira Sans"/>
              </a:rPr>
              <a:t>Exams per Week on Average only Changing Week-End Rules</a:t>
            </a:r>
            <a:endParaRPr lang="en-US" sz="1121" dirty="0">
              <a:solidFill>
                <a:prstClr val="black"/>
              </a:solidFill>
              <a:latin typeface="GE Inspira Sans"/>
              <a:cs typeface="GE Inspira Sans"/>
            </a:endParaRPr>
          </a:p>
        </p:txBody>
      </p:sp>
      <p:sp>
        <p:nvSpPr>
          <p:cNvPr id="158" name="object 60">
            <a:extLst>
              <a:ext uri="{FF2B5EF4-FFF2-40B4-BE49-F238E27FC236}">
                <a16:creationId xmlns:a16="http://schemas.microsoft.com/office/drawing/2014/main" id="{8B35421A-CFEE-44C1-8816-2A0428A27EE8}"/>
              </a:ext>
            </a:extLst>
          </p:cNvPr>
          <p:cNvSpPr txBox="1"/>
          <p:nvPr/>
        </p:nvSpPr>
        <p:spPr>
          <a:xfrm>
            <a:off x="8287990" y="4849448"/>
            <a:ext cx="792526" cy="300551"/>
          </a:xfrm>
          <a:prstGeom prst="rect">
            <a:avLst/>
          </a:prstGeom>
        </p:spPr>
        <p:txBody>
          <a:bodyPr vert="horz" wrap="square" lIns="0" tIns="27324" rIns="0" bIns="0" rtlCol="0">
            <a:spAutoFit/>
          </a:bodyPr>
          <a:lstStyle/>
          <a:p>
            <a:pPr algn="ctr" defTabSz="277109">
              <a:spcBef>
                <a:spcPts val="215"/>
              </a:spcBef>
            </a:pPr>
            <a:r>
              <a:rPr lang="fr-FR" sz="758" spc="3" dirty="0">
                <a:solidFill>
                  <a:srgbClr val="62666A"/>
                </a:solidFill>
                <a:latin typeface="GE Inspira Sans"/>
                <a:cs typeface="GE Inspira Sans"/>
              </a:rPr>
              <a:t>September’20</a:t>
            </a:r>
            <a:endParaRPr sz="758" dirty="0">
              <a:solidFill>
                <a:prstClr val="black"/>
              </a:solidFill>
              <a:latin typeface="GE Inspira Sans"/>
              <a:cs typeface="GE Inspira Sans"/>
            </a:endParaRPr>
          </a:p>
          <a:p>
            <a:pPr algn="ctr" defTabSz="277109">
              <a:spcBef>
                <a:spcPts val="173"/>
              </a:spcBef>
            </a:pPr>
            <a:r>
              <a:rPr lang="fr-FR" sz="849" b="1" dirty="0">
                <a:solidFill>
                  <a:srgbClr val="62666A"/>
                </a:solidFill>
                <a:latin typeface="GE Inspira Sans"/>
                <a:cs typeface="GE Inspira Sans"/>
              </a:rPr>
              <a:t>Initial Phase</a:t>
            </a:r>
            <a:endParaRPr sz="849" dirty="0">
              <a:solidFill>
                <a:prstClr val="black"/>
              </a:solidFill>
              <a:latin typeface="GE Inspira Sans"/>
              <a:cs typeface="GE Inspira Sans"/>
            </a:endParaRPr>
          </a:p>
        </p:txBody>
      </p:sp>
      <p:sp>
        <p:nvSpPr>
          <p:cNvPr id="159" name="object 61">
            <a:extLst>
              <a:ext uri="{FF2B5EF4-FFF2-40B4-BE49-F238E27FC236}">
                <a16:creationId xmlns:a16="http://schemas.microsoft.com/office/drawing/2014/main" id="{FB5EECB3-614D-4FA3-A8F1-4765543C9A87}"/>
              </a:ext>
            </a:extLst>
          </p:cNvPr>
          <p:cNvSpPr/>
          <p:nvPr/>
        </p:nvSpPr>
        <p:spPr>
          <a:xfrm>
            <a:off x="9213196" y="4035823"/>
            <a:ext cx="587415" cy="780134"/>
          </a:xfrm>
          <a:custGeom>
            <a:avLst/>
            <a:gdLst/>
            <a:ahLst/>
            <a:cxnLst/>
            <a:rect l="l" t="t" r="r" b="b"/>
            <a:pathLst>
              <a:path w="728980" h="2458720">
                <a:moveTo>
                  <a:pt x="0" y="2458288"/>
                </a:moveTo>
                <a:lnTo>
                  <a:pt x="728662" y="2458288"/>
                </a:lnTo>
                <a:lnTo>
                  <a:pt x="728662" y="0"/>
                </a:lnTo>
                <a:lnTo>
                  <a:pt x="0" y="0"/>
                </a:lnTo>
                <a:lnTo>
                  <a:pt x="0" y="2458288"/>
                </a:lnTo>
                <a:close/>
              </a:path>
            </a:pathLst>
          </a:custGeom>
          <a:solidFill>
            <a:srgbClr val="00B5E1"/>
          </a:solidFill>
        </p:spPr>
        <p:txBody>
          <a:bodyPr wrap="square" lIns="0" tIns="0" rIns="0" bIns="0" rtlCol="0"/>
          <a:lstStyle/>
          <a:p>
            <a:pPr defTabSz="277109"/>
            <a:endParaRPr sz="1091">
              <a:solidFill>
                <a:prstClr val="black"/>
              </a:solidFill>
              <a:latin typeface="Calibri"/>
            </a:endParaRPr>
          </a:p>
        </p:txBody>
      </p:sp>
      <p:sp>
        <p:nvSpPr>
          <p:cNvPr id="160" name="object 62">
            <a:extLst>
              <a:ext uri="{FF2B5EF4-FFF2-40B4-BE49-F238E27FC236}">
                <a16:creationId xmlns:a16="http://schemas.microsoft.com/office/drawing/2014/main" id="{C4409CBA-516C-414D-9B3E-84F2E674347D}"/>
              </a:ext>
            </a:extLst>
          </p:cNvPr>
          <p:cNvSpPr txBox="1"/>
          <p:nvPr/>
        </p:nvSpPr>
        <p:spPr>
          <a:xfrm>
            <a:off x="9293181" y="2795670"/>
            <a:ext cx="421117" cy="210219"/>
          </a:xfrm>
          <a:prstGeom prst="rect">
            <a:avLst/>
          </a:prstGeom>
        </p:spPr>
        <p:txBody>
          <a:bodyPr vert="horz" wrap="square" lIns="0" tIns="9621" rIns="0" bIns="0" rtlCol="0">
            <a:spAutoFit/>
          </a:bodyPr>
          <a:lstStyle/>
          <a:p>
            <a:pPr marL="7697" algn="ctr" defTabSz="277109">
              <a:spcBef>
                <a:spcPts val="76"/>
              </a:spcBef>
            </a:pPr>
            <a:r>
              <a:rPr lang="fr-FR" sz="1303" b="1" spc="6" dirty="0">
                <a:solidFill>
                  <a:srgbClr val="00B5E1"/>
                </a:solidFill>
                <a:latin typeface="GE Inspira Sans"/>
                <a:cs typeface="GE Inspira Sans"/>
              </a:rPr>
              <a:t>2,9</a:t>
            </a:r>
            <a:endParaRPr sz="1303" dirty="0">
              <a:solidFill>
                <a:prstClr val="black"/>
              </a:solidFill>
              <a:latin typeface="GE Inspira Sans"/>
              <a:cs typeface="GE Inspira Sans"/>
            </a:endParaRPr>
          </a:p>
        </p:txBody>
      </p:sp>
      <p:sp>
        <p:nvSpPr>
          <p:cNvPr id="161" name="object 63">
            <a:extLst>
              <a:ext uri="{FF2B5EF4-FFF2-40B4-BE49-F238E27FC236}">
                <a16:creationId xmlns:a16="http://schemas.microsoft.com/office/drawing/2014/main" id="{21CA1855-7AAF-4734-8494-FC498CED3101}"/>
              </a:ext>
            </a:extLst>
          </p:cNvPr>
          <p:cNvSpPr/>
          <p:nvPr/>
        </p:nvSpPr>
        <p:spPr>
          <a:xfrm>
            <a:off x="9410966" y="4548288"/>
            <a:ext cx="209923" cy="184184"/>
          </a:xfrm>
          <a:custGeom>
            <a:avLst/>
            <a:gdLst/>
            <a:ahLst/>
            <a:cxnLst/>
            <a:rect l="l" t="t" r="r" b="b"/>
            <a:pathLst>
              <a:path w="369569" h="369570">
                <a:moveTo>
                  <a:pt x="184467" y="0"/>
                </a:moveTo>
                <a:lnTo>
                  <a:pt x="135472" y="6600"/>
                </a:lnTo>
                <a:lnTo>
                  <a:pt x="91419" y="25222"/>
                </a:lnTo>
                <a:lnTo>
                  <a:pt x="54076" y="54092"/>
                </a:lnTo>
                <a:lnTo>
                  <a:pt x="25213" y="91439"/>
                </a:lnTo>
                <a:lnTo>
                  <a:pt x="6598" y="135493"/>
                </a:lnTo>
                <a:lnTo>
                  <a:pt x="0" y="184480"/>
                </a:lnTo>
                <a:lnTo>
                  <a:pt x="6598" y="233475"/>
                </a:lnTo>
                <a:lnTo>
                  <a:pt x="25213" y="277539"/>
                </a:lnTo>
                <a:lnTo>
                  <a:pt x="54076" y="314898"/>
                </a:lnTo>
                <a:lnTo>
                  <a:pt x="91419" y="343778"/>
                </a:lnTo>
                <a:lnTo>
                  <a:pt x="135472" y="362407"/>
                </a:lnTo>
                <a:lnTo>
                  <a:pt x="184467" y="369011"/>
                </a:lnTo>
                <a:lnTo>
                  <a:pt x="233460" y="362407"/>
                </a:lnTo>
                <a:lnTo>
                  <a:pt x="268874" y="347433"/>
                </a:lnTo>
                <a:lnTo>
                  <a:pt x="176098" y="347433"/>
                </a:lnTo>
                <a:lnTo>
                  <a:pt x="128444" y="337738"/>
                </a:lnTo>
                <a:lnTo>
                  <a:pt x="86929" y="315202"/>
                </a:lnTo>
                <a:lnTo>
                  <a:pt x="53786" y="282058"/>
                </a:lnTo>
                <a:lnTo>
                  <a:pt x="31245" y="240542"/>
                </a:lnTo>
                <a:lnTo>
                  <a:pt x="21539" y="192887"/>
                </a:lnTo>
                <a:lnTo>
                  <a:pt x="49580" y="192887"/>
                </a:lnTo>
                <a:lnTo>
                  <a:pt x="53340" y="189115"/>
                </a:lnTo>
                <a:lnTo>
                  <a:pt x="53340" y="179857"/>
                </a:lnTo>
                <a:lnTo>
                  <a:pt x="49580" y="176123"/>
                </a:lnTo>
                <a:lnTo>
                  <a:pt x="21539" y="176123"/>
                </a:lnTo>
                <a:lnTo>
                  <a:pt x="31243" y="128452"/>
                </a:lnTo>
                <a:lnTo>
                  <a:pt x="53778" y="86928"/>
                </a:lnTo>
                <a:lnTo>
                  <a:pt x="86918" y="53781"/>
                </a:lnTo>
                <a:lnTo>
                  <a:pt x="128434" y="31237"/>
                </a:lnTo>
                <a:lnTo>
                  <a:pt x="176098" y="21526"/>
                </a:lnTo>
                <a:lnTo>
                  <a:pt x="268775" y="21526"/>
                </a:lnTo>
                <a:lnTo>
                  <a:pt x="233460" y="6600"/>
                </a:lnTo>
                <a:lnTo>
                  <a:pt x="184467" y="0"/>
                </a:lnTo>
                <a:close/>
              </a:path>
              <a:path w="369569" h="369570">
                <a:moveTo>
                  <a:pt x="189103" y="315671"/>
                </a:moveTo>
                <a:lnTo>
                  <a:pt x="179832" y="315671"/>
                </a:lnTo>
                <a:lnTo>
                  <a:pt x="176098" y="319366"/>
                </a:lnTo>
                <a:lnTo>
                  <a:pt x="176098" y="347433"/>
                </a:lnTo>
                <a:lnTo>
                  <a:pt x="192887" y="347433"/>
                </a:lnTo>
                <a:lnTo>
                  <a:pt x="192887" y="319366"/>
                </a:lnTo>
                <a:lnTo>
                  <a:pt x="189103" y="315671"/>
                </a:lnTo>
                <a:close/>
              </a:path>
              <a:path w="369569" h="369570">
                <a:moveTo>
                  <a:pt x="268775" y="21526"/>
                </a:moveTo>
                <a:lnTo>
                  <a:pt x="192887" y="21526"/>
                </a:lnTo>
                <a:lnTo>
                  <a:pt x="240521" y="31237"/>
                </a:lnTo>
                <a:lnTo>
                  <a:pt x="282021" y="53781"/>
                </a:lnTo>
                <a:lnTo>
                  <a:pt x="315155" y="86928"/>
                </a:lnTo>
                <a:lnTo>
                  <a:pt x="337691" y="128452"/>
                </a:lnTo>
                <a:lnTo>
                  <a:pt x="347395" y="176123"/>
                </a:lnTo>
                <a:lnTo>
                  <a:pt x="319354" y="176123"/>
                </a:lnTo>
                <a:lnTo>
                  <a:pt x="315620" y="179857"/>
                </a:lnTo>
                <a:lnTo>
                  <a:pt x="315620" y="189115"/>
                </a:lnTo>
                <a:lnTo>
                  <a:pt x="319354" y="192887"/>
                </a:lnTo>
                <a:lnTo>
                  <a:pt x="347395" y="192887"/>
                </a:lnTo>
                <a:lnTo>
                  <a:pt x="337691" y="240542"/>
                </a:lnTo>
                <a:lnTo>
                  <a:pt x="315155" y="282058"/>
                </a:lnTo>
                <a:lnTo>
                  <a:pt x="282021" y="315202"/>
                </a:lnTo>
                <a:lnTo>
                  <a:pt x="240521" y="337738"/>
                </a:lnTo>
                <a:lnTo>
                  <a:pt x="192887" y="347433"/>
                </a:lnTo>
                <a:lnTo>
                  <a:pt x="268874" y="347433"/>
                </a:lnTo>
                <a:lnTo>
                  <a:pt x="314872" y="314898"/>
                </a:lnTo>
                <a:lnTo>
                  <a:pt x="343747" y="277539"/>
                </a:lnTo>
                <a:lnTo>
                  <a:pt x="362371" y="233475"/>
                </a:lnTo>
                <a:lnTo>
                  <a:pt x="368973" y="184480"/>
                </a:lnTo>
                <a:lnTo>
                  <a:pt x="362371" y="135493"/>
                </a:lnTo>
                <a:lnTo>
                  <a:pt x="343747" y="91439"/>
                </a:lnTo>
                <a:lnTo>
                  <a:pt x="314872" y="54092"/>
                </a:lnTo>
                <a:lnTo>
                  <a:pt x="277519" y="25222"/>
                </a:lnTo>
                <a:lnTo>
                  <a:pt x="268775" y="21526"/>
                </a:lnTo>
                <a:close/>
              </a:path>
              <a:path w="369569" h="369570">
                <a:moveTo>
                  <a:pt x="192887" y="21526"/>
                </a:moveTo>
                <a:lnTo>
                  <a:pt x="176098" y="21526"/>
                </a:lnTo>
                <a:lnTo>
                  <a:pt x="176098" y="49618"/>
                </a:lnTo>
                <a:lnTo>
                  <a:pt x="179832" y="53378"/>
                </a:lnTo>
                <a:lnTo>
                  <a:pt x="189103" y="53378"/>
                </a:lnTo>
                <a:lnTo>
                  <a:pt x="192887" y="49618"/>
                </a:lnTo>
                <a:lnTo>
                  <a:pt x="192887" y="21526"/>
                </a:lnTo>
                <a:close/>
              </a:path>
            </a:pathLst>
          </a:custGeom>
          <a:solidFill>
            <a:srgbClr val="FFFFFF"/>
          </a:solidFill>
        </p:spPr>
        <p:txBody>
          <a:bodyPr wrap="square" lIns="0" tIns="0" rIns="0" bIns="0" rtlCol="0"/>
          <a:lstStyle/>
          <a:p>
            <a:pPr defTabSz="277109"/>
            <a:endParaRPr sz="1091">
              <a:solidFill>
                <a:prstClr val="black"/>
              </a:solidFill>
              <a:latin typeface="Calibri"/>
            </a:endParaRPr>
          </a:p>
        </p:txBody>
      </p:sp>
      <p:sp>
        <p:nvSpPr>
          <p:cNvPr id="162" name="object 64">
            <a:extLst>
              <a:ext uri="{FF2B5EF4-FFF2-40B4-BE49-F238E27FC236}">
                <a16:creationId xmlns:a16="http://schemas.microsoft.com/office/drawing/2014/main" id="{EEF58475-A881-4FE9-9CCF-09A7541A5F5F}"/>
              </a:ext>
            </a:extLst>
          </p:cNvPr>
          <p:cNvSpPr/>
          <p:nvPr/>
        </p:nvSpPr>
        <p:spPr>
          <a:xfrm>
            <a:off x="9499604" y="4583101"/>
            <a:ext cx="84428" cy="75319"/>
          </a:xfrm>
          <a:custGeom>
            <a:avLst/>
            <a:gdLst/>
            <a:ahLst/>
            <a:cxnLst/>
            <a:rect l="l" t="t" r="r" b="b"/>
            <a:pathLst>
              <a:path w="104775" h="151129">
                <a:moveTo>
                  <a:pt x="30822" y="0"/>
                </a:moveTo>
                <a:lnTo>
                  <a:pt x="21539" y="0"/>
                </a:lnTo>
                <a:lnTo>
                  <a:pt x="17805" y="3746"/>
                </a:lnTo>
                <a:lnTo>
                  <a:pt x="17805" y="99656"/>
                </a:lnTo>
                <a:lnTo>
                  <a:pt x="10656" y="103376"/>
                </a:lnTo>
                <a:lnTo>
                  <a:pt x="5021" y="109016"/>
                </a:lnTo>
                <a:lnTo>
                  <a:pt x="1326" y="116162"/>
                </a:lnTo>
                <a:lnTo>
                  <a:pt x="0" y="124396"/>
                </a:lnTo>
                <a:lnTo>
                  <a:pt x="2060" y="134601"/>
                </a:lnTo>
                <a:lnTo>
                  <a:pt x="7677" y="142924"/>
                </a:lnTo>
                <a:lnTo>
                  <a:pt x="15998" y="148529"/>
                </a:lnTo>
                <a:lnTo>
                  <a:pt x="26174" y="150583"/>
                </a:lnTo>
                <a:lnTo>
                  <a:pt x="34414" y="149257"/>
                </a:lnTo>
                <a:lnTo>
                  <a:pt x="41563" y="145564"/>
                </a:lnTo>
                <a:lnTo>
                  <a:pt x="47213" y="139932"/>
                </a:lnTo>
                <a:lnTo>
                  <a:pt x="50952" y="132791"/>
                </a:lnTo>
                <a:lnTo>
                  <a:pt x="100622" y="132791"/>
                </a:lnTo>
                <a:lnTo>
                  <a:pt x="104393" y="129019"/>
                </a:lnTo>
                <a:lnTo>
                  <a:pt x="104393" y="119761"/>
                </a:lnTo>
                <a:lnTo>
                  <a:pt x="100622" y="116027"/>
                </a:lnTo>
                <a:lnTo>
                  <a:pt x="50952" y="116027"/>
                </a:lnTo>
                <a:lnTo>
                  <a:pt x="48374" y="108331"/>
                </a:lnTo>
                <a:lnTo>
                  <a:pt x="42252" y="102235"/>
                </a:lnTo>
                <a:lnTo>
                  <a:pt x="34594" y="99656"/>
                </a:lnTo>
                <a:lnTo>
                  <a:pt x="34594" y="3746"/>
                </a:lnTo>
                <a:lnTo>
                  <a:pt x="30822" y="0"/>
                </a:lnTo>
                <a:close/>
              </a:path>
            </a:pathLst>
          </a:custGeom>
          <a:solidFill>
            <a:srgbClr val="FFFFFF"/>
          </a:solidFill>
        </p:spPr>
        <p:txBody>
          <a:bodyPr wrap="square" lIns="0" tIns="0" rIns="0" bIns="0" rtlCol="0"/>
          <a:lstStyle/>
          <a:p>
            <a:pPr defTabSz="277109"/>
            <a:endParaRPr sz="1091">
              <a:solidFill>
                <a:prstClr val="black"/>
              </a:solidFill>
              <a:latin typeface="Calibri"/>
            </a:endParaRPr>
          </a:p>
        </p:txBody>
      </p:sp>
      <p:sp>
        <p:nvSpPr>
          <p:cNvPr id="163" name="object 65">
            <a:extLst>
              <a:ext uri="{FF2B5EF4-FFF2-40B4-BE49-F238E27FC236}">
                <a16:creationId xmlns:a16="http://schemas.microsoft.com/office/drawing/2014/main" id="{EF5CBD5E-E3D4-47D7-B926-693F1C23DBE9}"/>
              </a:ext>
            </a:extLst>
          </p:cNvPr>
          <p:cNvSpPr txBox="1"/>
          <p:nvPr/>
        </p:nvSpPr>
        <p:spPr>
          <a:xfrm>
            <a:off x="9100673" y="4854473"/>
            <a:ext cx="866011" cy="300551"/>
          </a:xfrm>
          <a:prstGeom prst="rect">
            <a:avLst/>
          </a:prstGeom>
        </p:spPr>
        <p:txBody>
          <a:bodyPr vert="horz" wrap="square" lIns="0" tIns="27324" rIns="0" bIns="0" rtlCol="0">
            <a:spAutoFit/>
          </a:bodyPr>
          <a:lstStyle/>
          <a:p>
            <a:pPr marR="1539" algn="ctr" defTabSz="277109">
              <a:spcBef>
                <a:spcPts val="215"/>
              </a:spcBef>
            </a:pPr>
            <a:r>
              <a:rPr lang="fr-FR" sz="758" dirty="0">
                <a:solidFill>
                  <a:srgbClr val="62666A"/>
                </a:solidFill>
                <a:latin typeface="GE Inspira Sans"/>
                <a:cs typeface="GE Inspira Sans"/>
              </a:rPr>
              <a:t>March’21</a:t>
            </a:r>
            <a:endParaRPr sz="758" dirty="0">
              <a:solidFill>
                <a:prstClr val="black"/>
              </a:solidFill>
              <a:latin typeface="GE Inspira Sans"/>
              <a:cs typeface="GE Inspira Sans"/>
            </a:endParaRPr>
          </a:p>
          <a:p>
            <a:pPr algn="ctr" defTabSz="277109">
              <a:spcBef>
                <a:spcPts val="173"/>
              </a:spcBef>
            </a:pPr>
            <a:r>
              <a:rPr lang="fr-FR" sz="849" b="1" spc="3" dirty="0">
                <a:solidFill>
                  <a:srgbClr val="62666A"/>
                </a:solidFill>
                <a:latin typeface="GE Inspira Sans"/>
                <a:cs typeface="GE Inspira Sans"/>
              </a:rPr>
              <a:t>Final Phase</a:t>
            </a:r>
            <a:endParaRPr sz="849" dirty="0">
              <a:solidFill>
                <a:prstClr val="black"/>
              </a:solidFill>
              <a:latin typeface="GE Inspira Sans"/>
              <a:cs typeface="GE Inspira Sans"/>
            </a:endParaRPr>
          </a:p>
        </p:txBody>
      </p:sp>
      <p:grpSp>
        <p:nvGrpSpPr>
          <p:cNvPr id="166" name="Group 165">
            <a:extLst>
              <a:ext uri="{FF2B5EF4-FFF2-40B4-BE49-F238E27FC236}">
                <a16:creationId xmlns:a16="http://schemas.microsoft.com/office/drawing/2014/main" id="{1B6673A0-147C-4158-9CEC-E71615C6DC03}"/>
              </a:ext>
            </a:extLst>
          </p:cNvPr>
          <p:cNvGrpSpPr/>
          <p:nvPr/>
        </p:nvGrpSpPr>
        <p:grpSpPr>
          <a:xfrm>
            <a:off x="10273037" y="4463403"/>
            <a:ext cx="789741" cy="648147"/>
            <a:chOff x="10679661" y="3737814"/>
            <a:chExt cx="434812" cy="374235"/>
          </a:xfrm>
          <a:solidFill>
            <a:schemeClr val="accent3"/>
          </a:solidFill>
        </p:grpSpPr>
        <p:sp>
          <p:nvSpPr>
            <p:cNvPr id="167" name="object 66">
              <a:extLst>
                <a:ext uri="{FF2B5EF4-FFF2-40B4-BE49-F238E27FC236}">
                  <a16:creationId xmlns:a16="http://schemas.microsoft.com/office/drawing/2014/main" id="{A6DC4328-862E-4EFC-AC28-A5D975F36CB9}"/>
                </a:ext>
              </a:extLst>
            </p:cNvPr>
            <p:cNvSpPr/>
            <p:nvPr/>
          </p:nvSpPr>
          <p:spPr>
            <a:xfrm>
              <a:off x="10679661" y="3877622"/>
              <a:ext cx="169718" cy="86976"/>
            </a:xfrm>
            <a:custGeom>
              <a:avLst/>
              <a:gdLst/>
              <a:ahLst/>
              <a:cxnLst/>
              <a:rect l="l" t="t" r="r" b="b"/>
              <a:pathLst>
                <a:path w="280034" h="143510">
                  <a:moveTo>
                    <a:pt x="132508" y="0"/>
                  </a:moveTo>
                  <a:lnTo>
                    <a:pt x="109508" y="444"/>
                  </a:lnTo>
                  <a:lnTo>
                    <a:pt x="48688" y="26733"/>
                  </a:lnTo>
                  <a:lnTo>
                    <a:pt x="37467" y="31215"/>
                  </a:lnTo>
                  <a:lnTo>
                    <a:pt x="1088" y="52986"/>
                  </a:lnTo>
                  <a:lnTo>
                    <a:pt x="0" y="57484"/>
                  </a:lnTo>
                  <a:lnTo>
                    <a:pt x="1088" y="62752"/>
                  </a:lnTo>
                  <a:lnTo>
                    <a:pt x="48821" y="112600"/>
                  </a:lnTo>
                  <a:lnTo>
                    <a:pt x="83735" y="133940"/>
                  </a:lnTo>
                  <a:lnTo>
                    <a:pt x="127177" y="141802"/>
                  </a:lnTo>
                  <a:lnTo>
                    <a:pt x="197227" y="142925"/>
                  </a:lnTo>
                  <a:lnTo>
                    <a:pt x="204149" y="142925"/>
                  </a:lnTo>
                  <a:lnTo>
                    <a:pt x="224524" y="142204"/>
                  </a:lnTo>
                  <a:lnTo>
                    <a:pt x="243933" y="140168"/>
                  </a:lnTo>
                  <a:lnTo>
                    <a:pt x="262354" y="137005"/>
                  </a:lnTo>
                  <a:lnTo>
                    <a:pt x="279765" y="132905"/>
                  </a:lnTo>
                  <a:lnTo>
                    <a:pt x="267183" y="107476"/>
                  </a:lnTo>
                  <a:lnTo>
                    <a:pt x="257616" y="79295"/>
                  </a:lnTo>
                  <a:lnTo>
                    <a:pt x="251040" y="48252"/>
                  </a:lnTo>
                  <a:lnTo>
                    <a:pt x="248793" y="27076"/>
                  </a:lnTo>
                  <a:lnTo>
                    <a:pt x="200644" y="27076"/>
                  </a:lnTo>
                  <a:lnTo>
                    <a:pt x="183263" y="25196"/>
                  </a:lnTo>
                  <a:lnTo>
                    <a:pt x="165638" y="19805"/>
                  </a:lnTo>
                  <a:lnTo>
                    <a:pt x="148482" y="11281"/>
                  </a:lnTo>
                  <a:lnTo>
                    <a:pt x="132508" y="0"/>
                  </a:lnTo>
                  <a:close/>
                </a:path>
                <a:path w="280034" h="143510">
                  <a:moveTo>
                    <a:pt x="247430" y="14236"/>
                  </a:moveTo>
                  <a:lnTo>
                    <a:pt x="235841" y="19570"/>
                  </a:lnTo>
                  <a:lnTo>
                    <a:pt x="224056" y="23614"/>
                  </a:lnTo>
                  <a:lnTo>
                    <a:pt x="212262" y="26179"/>
                  </a:lnTo>
                  <a:lnTo>
                    <a:pt x="200644" y="27076"/>
                  </a:lnTo>
                  <a:lnTo>
                    <a:pt x="248793" y="27076"/>
                  </a:lnTo>
                  <a:lnTo>
                    <a:pt x="247430" y="14236"/>
                  </a:lnTo>
                  <a:close/>
                </a:path>
              </a:pathLst>
            </a:custGeom>
            <a:solidFill>
              <a:schemeClr val="accent4"/>
            </a:solidFill>
          </p:spPr>
          <p:txBody>
            <a:bodyPr wrap="square" lIns="0" tIns="0" rIns="0" bIns="0" rtlCol="0"/>
            <a:lstStyle/>
            <a:p>
              <a:pPr algn="ctr" defTabSz="277109"/>
              <a:endParaRPr sz="1091">
                <a:solidFill>
                  <a:prstClr val="black"/>
                </a:solidFill>
                <a:latin typeface="Calibri"/>
              </a:endParaRPr>
            </a:p>
          </p:txBody>
        </p:sp>
        <p:sp>
          <p:nvSpPr>
            <p:cNvPr id="168" name="object 67">
              <a:extLst>
                <a:ext uri="{FF2B5EF4-FFF2-40B4-BE49-F238E27FC236}">
                  <a16:creationId xmlns:a16="http://schemas.microsoft.com/office/drawing/2014/main" id="{3631DBD8-4C09-4ABE-81E4-C10CA4BBB567}"/>
                </a:ext>
              </a:extLst>
            </p:cNvPr>
            <p:cNvSpPr/>
            <p:nvPr/>
          </p:nvSpPr>
          <p:spPr>
            <a:xfrm>
              <a:off x="10746676" y="3737814"/>
              <a:ext cx="109297" cy="132002"/>
            </a:xfrm>
            <a:custGeom>
              <a:avLst/>
              <a:gdLst/>
              <a:ahLst/>
              <a:cxnLst/>
              <a:rect l="l" t="t" r="r" b="b"/>
              <a:pathLst>
                <a:path w="180340" h="217804">
                  <a:moveTo>
                    <a:pt x="90093" y="0"/>
                  </a:moveTo>
                  <a:lnTo>
                    <a:pt x="55051" y="7079"/>
                  </a:lnTo>
                  <a:lnTo>
                    <a:pt x="26411" y="26387"/>
                  </a:lnTo>
                  <a:lnTo>
                    <a:pt x="7088" y="55024"/>
                  </a:lnTo>
                  <a:lnTo>
                    <a:pt x="0" y="90093"/>
                  </a:lnTo>
                  <a:lnTo>
                    <a:pt x="863" y="111431"/>
                  </a:lnTo>
                  <a:lnTo>
                    <a:pt x="10919" y="157036"/>
                  </a:lnTo>
                  <a:lnTo>
                    <a:pt x="36315" y="193875"/>
                  </a:lnTo>
                  <a:lnTo>
                    <a:pt x="72061" y="214419"/>
                  </a:lnTo>
                  <a:lnTo>
                    <a:pt x="90093" y="217347"/>
                  </a:lnTo>
                  <a:lnTo>
                    <a:pt x="101410" y="216101"/>
                  </a:lnTo>
                  <a:lnTo>
                    <a:pt x="113220" y="212567"/>
                  </a:lnTo>
                  <a:lnTo>
                    <a:pt x="125030" y="207055"/>
                  </a:lnTo>
                  <a:lnTo>
                    <a:pt x="136347" y="199872"/>
                  </a:lnTo>
                  <a:lnTo>
                    <a:pt x="141437" y="172155"/>
                  </a:lnTo>
                  <a:lnTo>
                    <a:pt x="150598" y="146096"/>
                  </a:lnTo>
                  <a:lnTo>
                    <a:pt x="163466" y="122011"/>
                  </a:lnTo>
                  <a:lnTo>
                    <a:pt x="179679" y="100215"/>
                  </a:lnTo>
                  <a:lnTo>
                    <a:pt x="179781" y="96862"/>
                  </a:lnTo>
                  <a:lnTo>
                    <a:pt x="180187" y="93256"/>
                  </a:lnTo>
                  <a:lnTo>
                    <a:pt x="180187" y="90093"/>
                  </a:lnTo>
                  <a:lnTo>
                    <a:pt x="173104" y="55024"/>
                  </a:lnTo>
                  <a:lnTo>
                    <a:pt x="153790" y="26387"/>
                  </a:lnTo>
                  <a:lnTo>
                    <a:pt x="125152" y="7079"/>
                  </a:lnTo>
                  <a:lnTo>
                    <a:pt x="90093" y="0"/>
                  </a:lnTo>
                  <a:close/>
                </a:path>
              </a:pathLst>
            </a:custGeom>
            <a:solidFill>
              <a:schemeClr val="accent4"/>
            </a:solidFill>
          </p:spPr>
          <p:txBody>
            <a:bodyPr wrap="square" lIns="0" tIns="0" rIns="0" bIns="0" rtlCol="0"/>
            <a:lstStyle/>
            <a:p>
              <a:pPr algn="ctr" defTabSz="277109"/>
              <a:endParaRPr sz="1091">
                <a:solidFill>
                  <a:prstClr val="black"/>
                </a:solidFill>
                <a:latin typeface="Calibri"/>
              </a:endParaRPr>
            </a:p>
          </p:txBody>
        </p:sp>
        <p:sp>
          <p:nvSpPr>
            <p:cNvPr id="169" name="object 68">
              <a:extLst>
                <a:ext uri="{FF2B5EF4-FFF2-40B4-BE49-F238E27FC236}">
                  <a16:creationId xmlns:a16="http://schemas.microsoft.com/office/drawing/2014/main" id="{483A385C-72CD-48EA-8D4B-AE785F616F33}"/>
                </a:ext>
              </a:extLst>
            </p:cNvPr>
            <p:cNvSpPr/>
            <p:nvPr/>
          </p:nvSpPr>
          <p:spPr>
            <a:xfrm>
              <a:off x="10760798" y="3985434"/>
              <a:ext cx="353675" cy="126615"/>
            </a:xfrm>
            <a:custGeom>
              <a:avLst/>
              <a:gdLst/>
              <a:ahLst/>
              <a:cxnLst/>
              <a:rect l="l" t="t" r="r" b="b"/>
              <a:pathLst>
                <a:path w="583565" h="208914">
                  <a:moveTo>
                    <a:pt x="181657" y="0"/>
                  </a:moveTo>
                  <a:lnTo>
                    <a:pt x="159750" y="381"/>
                  </a:lnTo>
                  <a:lnTo>
                    <a:pt x="70951" y="38735"/>
                  </a:lnTo>
                  <a:lnTo>
                    <a:pt x="54598" y="45268"/>
                  </a:lnTo>
                  <a:lnTo>
                    <a:pt x="6296" y="68376"/>
                  </a:lnTo>
                  <a:lnTo>
                    <a:pt x="0" y="83699"/>
                  </a:lnTo>
                  <a:lnTo>
                    <a:pt x="1574" y="91386"/>
                  </a:lnTo>
                  <a:lnTo>
                    <a:pt x="71225" y="164096"/>
                  </a:lnTo>
                  <a:lnTo>
                    <a:pt x="122204" y="195224"/>
                  </a:lnTo>
                  <a:lnTo>
                    <a:pt x="185634" y="206692"/>
                  </a:lnTo>
                  <a:lnTo>
                    <a:pt x="287918" y="208330"/>
                  </a:lnTo>
                  <a:lnTo>
                    <a:pt x="297888" y="208330"/>
                  </a:lnTo>
                  <a:lnTo>
                    <a:pt x="415288" y="191947"/>
                  </a:lnTo>
                  <a:lnTo>
                    <a:pt x="503940" y="155905"/>
                  </a:lnTo>
                  <a:lnTo>
                    <a:pt x="559972" y="119862"/>
                  </a:lnTo>
                  <a:lnTo>
                    <a:pt x="583078" y="89336"/>
                  </a:lnTo>
                  <a:lnTo>
                    <a:pt x="582682" y="78232"/>
                  </a:lnTo>
                  <a:lnTo>
                    <a:pt x="547570" y="52331"/>
                  </a:lnTo>
                  <a:lnTo>
                    <a:pt x="292871" y="47040"/>
                  </a:lnTo>
                  <a:lnTo>
                    <a:pt x="264242" y="43732"/>
                  </a:lnTo>
                  <a:lnTo>
                    <a:pt x="235302" y="34297"/>
                  </a:lnTo>
                  <a:lnTo>
                    <a:pt x="207342" y="19474"/>
                  </a:lnTo>
                  <a:lnTo>
                    <a:pt x="181657" y="0"/>
                  </a:lnTo>
                  <a:close/>
                </a:path>
                <a:path w="583565" h="208914">
                  <a:moveTo>
                    <a:pt x="404466" y="0"/>
                  </a:moveTo>
                  <a:lnTo>
                    <a:pt x="379028" y="19340"/>
                  </a:lnTo>
                  <a:lnTo>
                    <a:pt x="350983" y="34178"/>
                  </a:lnTo>
                  <a:lnTo>
                    <a:pt x="321781" y="43687"/>
                  </a:lnTo>
                  <a:lnTo>
                    <a:pt x="292871" y="47040"/>
                  </a:lnTo>
                  <a:lnTo>
                    <a:pt x="535297" y="47040"/>
                  </a:lnTo>
                  <a:lnTo>
                    <a:pt x="531186" y="45268"/>
                  </a:lnTo>
                  <a:lnTo>
                    <a:pt x="514829" y="38735"/>
                  </a:lnTo>
                  <a:lnTo>
                    <a:pt x="426056" y="381"/>
                  </a:lnTo>
                  <a:lnTo>
                    <a:pt x="404466" y="0"/>
                  </a:lnTo>
                  <a:close/>
                </a:path>
              </a:pathLst>
            </a:custGeom>
            <a:grpFill/>
          </p:spPr>
          <p:txBody>
            <a:bodyPr wrap="square" lIns="0" tIns="0" rIns="0" bIns="0" rtlCol="0"/>
            <a:lstStyle/>
            <a:p>
              <a:pPr algn="ctr" defTabSz="277109"/>
              <a:endParaRPr sz="1091">
                <a:solidFill>
                  <a:prstClr val="black"/>
                </a:solidFill>
                <a:latin typeface="Calibri"/>
              </a:endParaRPr>
            </a:p>
          </p:txBody>
        </p:sp>
        <p:sp>
          <p:nvSpPr>
            <p:cNvPr id="170" name="object 69">
              <a:extLst>
                <a:ext uri="{FF2B5EF4-FFF2-40B4-BE49-F238E27FC236}">
                  <a16:creationId xmlns:a16="http://schemas.microsoft.com/office/drawing/2014/main" id="{9819F6EE-A04B-4AD1-B120-AC8D688E9AB2}"/>
                </a:ext>
              </a:extLst>
            </p:cNvPr>
            <p:cNvSpPr/>
            <p:nvPr/>
          </p:nvSpPr>
          <p:spPr>
            <a:xfrm>
              <a:off x="10855704" y="3787537"/>
              <a:ext cx="165485" cy="199736"/>
            </a:xfrm>
            <a:custGeom>
              <a:avLst/>
              <a:gdLst/>
              <a:ahLst/>
              <a:cxnLst/>
              <a:rect l="l" t="t" r="r" b="b"/>
              <a:pathLst>
                <a:path w="273050" h="329564">
                  <a:moveTo>
                    <a:pt x="136321" y="0"/>
                  </a:moveTo>
                  <a:lnTo>
                    <a:pt x="93239" y="6950"/>
                  </a:lnTo>
                  <a:lnTo>
                    <a:pt x="55818" y="26306"/>
                  </a:lnTo>
                  <a:lnTo>
                    <a:pt x="26306" y="55824"/>
                  </a:lnTo>
                  <a:lnTo>
                    <a:pt x="6951" y="93260"/>
                  </a:lnTo>
                  <a:lnTo>
                    <a:pt x="0" y="136372"/>
                  </a:lnTo>
                  <a:lnTo>
                    <a:pt x="101" y="144779"/>
                  </a:lnTo>
                  <a:lnTo>
                    <a:pt x="7518" y="208578"/>
                  </a:lnTo>
                  <a:lnTo>
                    <a:pt x="31686" y="266763"/>
                  </a:lnTo>
                  <a:lnTo>
                    <a:pt x="32435" y="267804"/>
                  </a:lnTo>
                  <a:lnTo>
                    <a:pt x="32905" y="268833"/>
                  </a:lnTo>
                  <a:lnTo>
                    <a:pt x="33629" y="269836"/>
                  </a:lnTo>
                  <a:lnTo>
                    <a:pt x="36474" y="273977"/>
                  </a:lnTo>
                  <a:lnTo>
                    <a:pt x="39712" y="277888"/>
                  </a:lnTo>
                  <a:lnTo>
                    <a:pt x="87634" y="315907"/>
                  </a:lnTo>
                  <a:lnTo>
                    <a:pt x="136321" y="329056"/>
                  </a:lnTo>
                  <a:lnTo>
                    <a:pt x="160431" y="325590"/>
                  </a:lnTo>
                  <a:lnTo>
                    <a:pt x="185475" y="315866"/>
                  </a:lnTo>
                  <a:lnTo>
                    <a:pt x="209279" y="300901"/>
                  </a:lnTo>
                  <a:lnTo>
                    <a:pt x="229666" y="281711"/>
                  </a:lnTo>
                  <a:lnTo>
                    <a:pt x="231089" y="280085"/>
                  </a:lnTo>
                  <a:lnTo>
                    <a:pt x="232613" y="278485"/>
                  </a:lnTo>
                  <a:lnTo>
                    <a:pt x="253090" y="243744"/>
                  </a:lnTo>
                  <a:lnTo>
                    <a:pt x="264929" y="207459"/>
                  </a:lnTo>
                  <a:lnTo>
                    <a:pt x="272630" y="136372"/>
                  </a:lnTo>
                  <a:lnTo>
                    <a:pt x="265680" y="93260"/>
                  </a:lnTo>
                  <a:lnTo>
                    <a:pt x="246328" y="55824"/>
                  </a:lnTo>
                  <a:lnTo>
                    <a:pt x="216820" y="26306"/>
                  </a:lnTo>
                  <a:lnTo>
                    <a:pt x="179402" y="6950"/>
                  </a:lnTo>
                  <a:lnTo>
                    <a:pt x="136321" y="0"/>
                  </a:lnTo>
                  <a:close/>
                </a:path>
              </a:pathLst>
            </a:custGeom>
            <a:grpFill/>
          </p:spPr>
          <p:txBody>
            <a:bodyPr wrap="square" lIns="0" tIns="0" rIns="0" bIns="0" rtlCol="0"/>
            <a:lstStyle/>
            <a:p>
              <a:pPr algn="ctr" defTabSz="277109"/>
              <a:endParaRPr sz="1091">
                <a:solidFill>
                  <a:prstClr val="black"/>
                </a:solidFill>
                <a:latin typeface="Calibri"/>
              </a:endParaRPr>
            </a:p>
          </p:txBody>
        </p:sp>
      </p:grpSp>
      <p:sp>
        <p:nvSpPr>
          <p:cNvPr id="171" name="object 70">
            <a:extLst>
              <a:ext uri="{FF2B5EF4-FFF2-40B4-BE49-F238E27FC236}">
                <a16:creationId xmlns:a16="http://schemas.microsoft.com/office/drawing/2014/main" id="{082210AC-6DD1-47C3-8AEA-4445FC30039C}"/>
              </a:ext>
            </a:extLst>
          </p:cNvPr>
          <p:cNvSpPr/>
          <p:nvPr/>
        </p:nvSpPr>
        <p:spPr>
          <a:xfrm>
            <a:off x="8417822" y="4261090"/>
            <a:ext cx="587415" cy="554716"/>
          </a:xfrm>
          <a:custGeom>
            <a:avLst/>
            <a:gdLst/>
            <a:ahLst/>
            <a:cxnLst/>
            <a:rect l="l" t="t" r="r" b="b"/>
            <a:pathLst>
              <a:path w="728980" h="2099945">
                <a:moveTo>
                  <a:pt x="0" y="2099817"/>
                </a:moveTo>
                <a:lnTo>
                  <a:pt x="728662" y="2099817"/>
                </a:lnTo>
                <a:lnTo>
                  <a:pt x="728662" y="0"/>
                </a:lnTo>
                <a:lnTo>
                  <a:pt x="0" y="0"/>
                </a:lnTo>
                <a:lnTo>
                  <a:pt x="0" y="2099817"/>
                </a:lnTo>
                <a:close/>
              </a:path>
            </a:pathLst>
          </a:custGeom>
          <a:solidFill>
            <a:schemeClr val="accent4"/>
          </a:solidFill>
        </p:spPr>
        <p:txBody>
          <a:bodyPr wrap="square" lIns="0" tIns="0" rIns="0" bIns="0" rtlCol="0"/>
          <a:lstStyle/>
          <a:p>
            <a:pPr defTabSz="277109"/>
            <a:endParaRPr sz="1091">
              <a:solidFill>
                <a:prstClr val="black"/>
              </a:solidFill>
              <a:latin typeface="Calibri"/>
            </a:endParaRPr>
          </a:p>
        </p:txBody>
      </p:sp>
      <p:sp>
        <p:nvSpPr>
          <p:cNvPr id="172" name="object 71">
            <a:extLst>
              <a:ext uri="{FF2B5EF4-FFF2-40B4-BE49-F238E27FC236}">
                <a16:creationId xmlns:a16="http://schemas.microsoft.com/office/drawing/2014/main" id="{55AE7517-A596-40F3-9AE6-393FBC40C132}"/>
              </a:ext>
            </a:extLst>
          </p:cNvPr>
          <p:cNvSpPr/>
          <p:nvPr/>
        </p:nvSpPr>
        <p:spPr>
          <a:xfrm>
            <a:off x="8610993" y="4555802"/>
            <a:ext cx="209848" cy="190878"/>
          </a:xfrm>
          <a:prstGeom prst="rect">
            <a:avLst/>
          </a:prstGeom>
          <a:blipFill>
            <a:blip r:embed="rId8" cstate="print"/>
            <a:stretch>
              <a:fillRect/>
            </a:stretch>
          </a:blipFill>
        </p:spPr>
        <p:txBody>
          <a:bodyPr wrap="square" lIns="0" tIns="0" rIns="0" bIns="0" rtlCol="0"/>
          <a:lstStyle/>
          <a:p>
            <a:pPr defTabSz="277109"/>
            <a:endParaRPr sz="1091">
              <a:solidFill>
                <a:prstClr val="black"/>
              </a:solidFill>
              <a:latin typeface="Calibri"/>
            </a:endParaRPr>
          </a:p>
        </p:txBody>
      </p:sp>
      <p:sp>
        <p:nvSpPr>
          <p:cNvPr id="173" name="object 75">
            <a:extLst>
              <a:ext uri="{FF2B5EF4-FFF2-40B4-BE49-F238E27FC236}">
                <a16:creationId xmlns:a16="http://schemas.microsoft.com/office/drawing/2014/main" id="{C236218E-5730-4CD2-A961-AD27A3DCB303}"/>
              </a:ext>
            </a:extLst>
          </p:cNvPr>
          <p:cNvSpPr txBox="1"/>
          <p:nvPr/>
        </p:nvSpPr>
        <p:spPr>
          <a:xfrm>
            <a:off x="8417822" y="3606974"/>
            <a:ext cx="587415" cy="576537"/>
          </a:xfrm>
          <a:prstGeom prst="rect">
            <a:avLst/>
          </a:prstGeom>
        </p:spPr>
        <p:txBody>
          <a:bodyPr vert="horz" wrap="square" lIns="0" tIns="9621" rIns="0" bIns="0" rtlCol="0">
            <a:spAutoFit/>
          </a:bodyPr>
          <a:lstStyle/>
          <a:p>
            <a:pPr marL="7697" algn="ctr" defTabSz="277109">
              <a:spcBef>
                <a:spcPts val="76"/>
              </a:spcBef>
            </a:pPr>
            <a:r>
              <a:rPr lang="fr-FR" b="1" spc="6" dirty="0">
                <a:solidFill>
                  <a:schemeClr val="accent4"/>
                </a:solidFill>
                <a:latin typeface="GE Inspira Sans"/>
                <a:cs typeface="GE Inspira Sans"/>
              </a:rPr>
              <a:t>36</a:t>
            </a:r>
          </a:p>
          <a:p>
            <a:pPr marL="7697" algn="ctr" defTabSz="277109">
              <a:spcBef>
                <a:spcPts val="76"/>
              </a:spcBef>
            </a:pPr>
            <a:r>
              <a:rPr lang="fr-FR" sz="900" b="1" spc="6" dirty="0">
                <a:solidFill>
                  <a:schemeClr val="accent4"/>
                </a:solidFill>
                <a:latin typeface="GE Inspira Sans"/>
                <a:cs typeface="GE Inspira Sans"/>
              </a:rPr>
              <a:t> Exams on Week-End</a:t>
            </a:r>
            <a:endParaRPr sz="900" dirty="0">
              <a:solidFill>
                <a:schemeClr val="accent4"/>
              </a:solidFill>
              <a:latin typeface="GE Inspira Sans"/>
              <a:cs typeface="GE Inspira Sans"/>
            </a:endParaRPr>
          </a:p>
        </p:txBody>
      </p:sp>
      <p:sp>
        <p:nvSpPr>
          <p:cNvPr id="174" name="object 75">
            <a:extLst>
              <a:ext uri="{FF2B5EF4-FFF2-40B4-BE49-F238E27FC236}">
                <a16:creationId xmlns:a16="http://schemas.microsoft.com/office/drawing/2014/main" id="{576F9FEE-B196-4AF3-B177-D1E743B11A0B}"/>
              </a:ext>
            </a:extLst>
          </p:cNvPr>
          <p:cNvSpPr txBox="1"/>
          <p:nvPr/>
        </p:nvSpPr>
        <p:spPr>
          <a:xfrm>
            <a:off x="9213196" y="3392178"/>
            <a:ext cx="580115" cy="576537"/>
          </a:xfrm>
          <a:prstGeom prst="rect">
            <a:avLst/>
          </a:prstGeom>
        </p:spPr>
        <p:txBody>
          <a:bodyPr vert="horz" wrap="square" lIns="0" tIns="9621" rIns="0" bIns="0" rtlCol="0">
            <a:spAutoFit/>
          </a:bodyPr>
          <a:lstStyle/>
          <a:p>
            <a:pPr marL="7697" algn="ctr" defTabSz="277109">
              <a:spcBef>
                <a:spcPts val="76"/>
              </a:spcBef>
            </a:pPr>
            <a:r>
              <a:rPr lang="fr-FR" b="1" spc="6" dirty="0">
                <a:solidFill>
                  <a:schemeClr val="accent3"/>
                </a:solidFill>
                <a:latin typeface="GE Inspira Sans"/>
                <a:cs typeface="GE Inspira Sans"/>
              </a:rPr>
              <a:t>42</a:t>
            </a:r>
          </a:p>
          <a:p>
            <a:pPr marL="7697" algn="ctr" defTabSz="277109">
              <a:spcBef>
                <a:spcPts val="76"/>
              </a:spcBef>
            </a:pPr>
            <a:r>
              <a:rPr lang="fr-FR" sz="900" b="1" spc="6" dirty="0">
                <a:solidFill>
                  <a:schemeClr val="accent3"/>
                </a:solidFill>
                <a:latin typeface="GE Inspira Sans"/>
                <a:cs typeface="GE Inspira Sans"/>
              </a:rPr>
              <a:t> Exams on Week-End</a:t>
            </a:r>
            <a:endParaRPr sz="900" dirty="0">
              <a:solidFill>
                <a:schemeClr val="accent3"/>
              </a:solidFill>
              <a:latin typeface="GE Inspira Sans"/>
              <a:cs typeface="GE Inspira Sans"/>
            </a:endParaRPr>
          </a:p>
        </p:txBody>
      </p:sp>
      <p:pic>
        <p:nvPicPr>
          <p:cNvPr id="3" name="Picture 2">
            <a:extLst>
              <a:ext uri="{FF2B5EF4-FFF2-40B4-BE49-F238E27FC236}">
                <a16:creationId xmlns:a16="http://schemas.microsoft.com/office/drawing/2014/main" id="{F23E4C2A-9B0E-40B2-A437-1905D577FA06}"/>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10140" t="14509" r="3968" b="19373"/>
          <a:stretch/>
        </p:blipFill>
        <p:spPr>
          <a:xfrm>
            <a:off x="673139" y="879531"/>
            <a:ext cx="697400" cy="799020"/>
          </a:xfrm>
          <a:prstGeom prst="rect">
            <a:avLst/>
          </a:prstGeom>
        </p:spPr>
      </p:pic>
      <p:sp>
        <p:nvSpPr>
          <p:cNvPr id="112" name="TextBox 111">
            <a:extLst>
              <a:ext uri="{FF2B5EF4-FFF2-40B4-BE49-F238E27FC236}">
                <a16:creationId xmlns:a16="http://schemas.microsoft.com/office/drawing/2014/main" id="{12E0915B-3AC9-4950-BD1D-6C67B8C32214}"/>
              </a:ext>
            </a:extLst>
          </p:cNvPr>
          <p:cNvSpPr txBox="1"/>
          <p:nvPr/>
        </p:nvSpPr>
        <p:spPr>
          <a:xfrm>
            <a:off x="1474021" y="1020749"/>
            <a:ext cx="3601129" cy="615553"/>
          </a:xfrm>
          <a:prstGeom prst="rect">
            <a:avLst/>
          </a:prstGeom>
          <a:noFill/>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1" u="none" strike="noStrike" kern="0" cap="none" spc="0" normalizeH="0" baseline="0" noProof="0" dirty="0">
                <a:ln>
                  <a:noFill/>
                </a:ln>
                <a:solidFill>
                  <a:schemeClr val="accent2"/>
                </a:solidFill>
                <a:effectLst/>
                <a:uLnTx/>
                <a:uFillTx/>
              </a:rPr>
              <a:t>Sarah Warner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1" u="none" strike="noStrike" kern="0" cap="none" spc="0" normalizeH="0" baseline="0" noProof="0" dirty="0">
                <a:ln>
                  <a:noFill/>
                </a:ln>
                <a:solidFill>
                  <a:schemeClr val="accent2"/>
                </a:solidFill>
                <a:effectLst/>
                <a:uLnTx/>
                <a:uFillTx/>
              </a:rPr>
              <a:t>Senior Unit Manager</a:t>
            </a:r>
          </a:p>
          <a:p>
            <a:pPr marL="0" marR="0" lvl="0" indent="0" defTabSz="914400" eaLnBrk="1" fontAlgn="auto" latinLnBrk="0" hangingPunct="1">
              <a:lnSpc>
                <a:spcPct val="100000"/>
              </a:lnSpc>
              <a:spcBef>
                <a:spcPts val="0"/>
              </a:spcBef>
              <a:spcAft>
                <a:spcPts val="0"/>
              </a:spcAft>
              <a:buClrTx/>
              <a:buSzTx/>
              <a:buFontTx/>
              <a:buNone/>
              <a:tabLst/>
              <a:defRPr/>
            </a:pPr>
            <a:r>
              <a:rPr kumimoji="0" lang="it-IT" sz="1200" b="0" i="1" u="none" strike="noStrike" kern="0" cap="none" spc="0" normalizeH="0" baseline="0" noProof="0" dirty="0">
                <a:ln>
                  <a:noFill/>
                </a:ln>
                <a:solidFill>
                  <a:schemeClr val="accent2"/>
                </a:solidFill>
                <a:effectLst/>
                <a:uLnTx/>
                <a:uFillTx/>
              </a:rPr>
              <a:t>Alliance Medical Turner Diagnostic Centre - Colchester</a:t>
            </a:r>
            <a:endParaRPr kumimoji="0" lang="en-US" sz="1200" b="0" i="1" u="none" strike="noStrike" kern="0" cap="none" spc="0" normalizeH="0" baseline="0" noProof="0" dirty="0">
              <a:ln>
                <a:noFill/>
              </a:ln>
              <a:solidFill>
                <a:schemeClr val="accent2"/>
              </a:solidFill>
              <a:effectLst/>
              <a:uLnTx/>
              <a:uFillTx/>
            </a:endParaRPr>
          </a:p>
        </p:txBody>
      </p:sp>
      <p:sp>
        <p:nvSpPr>
          <p:cNvPr id="113" name="TextBox 8">
            <a:extLst>
              <a:ext uri="{FF2B5EF4-FFF2-40B4-BE49-F238E27FC236}">
                <a16:creationId xmlns:a16="http://schemas.microsoft.com/office/drawing/2014/main" id="{463BB0EB-B724-4F31-BE1B-EDA8D05711B1}"/>
              </a:ext>
            </a:extLst>
          </p:cNvPr>
          <p:cNvSpPr txBox="1"/>
          <p:nvPr/>
        </p:nvSpPr>
        <p:spPr>
          <a:xfrm>
            <a:off x="5316715" y="868814"/>
            <a:ext cx="3882309" cy="923330"/>
          </a:xfrm>
          <a:prstGeom prst="rect">
            <a:avLst/>
          </a:prstGeom>
          <a:noFill/>
        </p:spPr>
        <p:txBody>
          <a:bodyPr wrap="square" rtlCol="0">
            <a:spAutoFit/>
          </a:bodyPr>
          <a:lstStyle/>
          <a:p>
            <a:r>
              <a:rPr lang="en-US" spc="100" dirty="0">
                <a:solidFill>
                  <a:srgbClr val="00B5E1"/>
                </a:solidFill>
                <a:latin typeface="GE Inspira Sans" charset="0"/>
                <a:ea typeface="GE Inspira Sans" charset="0"/>
                <a:cs typeface="GE Inspira Sans" charset="0"/>
              </a:rPr>
              <a:t>CHALLENGE</a:t>
            </a:r>
            <a:r>
              <a:rPr lang="en-US" dirty="0">
                <a:solidFill>
                  <a:srgbClr val="00B5E1"/>
                </a:solidFill>
                <a:latin typeface="GE Inspira Sans" charset="0"/>
                <a:ea typeface="GE Inspira Sans" charset="0"/>
                <a:cs typeface="GE Inspira Sans" charset="0"/>
              </a:rPr>
              <a:t>   </a:t>
            </a:r>
          </a:p>
          <a:p>
            <a:r>
              <a:rPr lang="en-US" dirty="0">
                <a:solidFill>
                  <a:schemeClr val="bg1">
                    <a:lumMod val="50000"/>
                  </a:schemeClr>
                </a:solidFill>
                <a:latin typeface="GE Inspira Sans" charset="0"/>
                <a:ea typeface="GE Inspira Sans" charset="0"/>
                <a:cs typeface="GE Inspira Sans" charset="0"/>
              </a:rPr>
              <a:t>Reduce patient backlog while maintaining staff satisfaction</a:t>
            </a:r>
          </a:p>
        </p:txBody>
      </p:sp>
      <p:sp>
        <p:nvSpPr>
          <p:cNvPr id="114" name="object 16">
            <a:extLst>
              <a:ext uri="{FF2B5EF4-FFF2-40B4-BE49-F238E27FC236}">
                <a16:creationId xmlns:a16="http://schemas.microsoft.com/office/drawing/2014/main" id="{A12525E0-7095-4F65-A5EE-70897C9DF297}"/>
              </a:ext>
            </a:extLst>
          </p:cNvPr>
          <p:cNvSpPr txBox="1"/>
          <p:nvPr/>
        </p:nvSpPr>
        <p:spPr>
          <a:xfrm>
            <a:off x="9400446" y="5547913"/>
            <a:ext cx="2194560" cy="509152"/>
          </a:xfrm>
          <a:prstGeom prst="rect">
            <a:avLst/>
          </a:prstGeom>
        </p:spPr>
        <p:txBody>
          <a:bodyPr vert="horz" wrap="square" lIns="0" tIns="16548" rIns="0" bIns="0" rtlCol="0">
            <a:spAutoFit/>
          </a:bodyPr>
          <a:lstStyle/>
          <a:p>
            <a:pPr marL="1539" algn="r" defTabSz="277109">
              <a:spcBef>
                <a:spcPts val="230"/>
              </a:spcBef>
            </a:pPr>
            <a:r>
              <a:rPr lang="en-US" sz="800" i="1" dirty="0">
                <a:solidFill>
                  <a:srgbClr val="63666A"/>
                </a:solidFill>
                <a:latin typeface="GE Inspira Sans"/>
                <a:cs typeface="GE Inspira Sans"/>
              </a:rPr>
              <a:t>* - Results listed here are of this specific customer and may not be typical.  Results are based on factors specific to each customer.  </a:t>
            </a:r>
            <a:br>
              <a:rPr lang="en-US" sz="800" i="1" dirty="0">
                <a:solidFill>
                  <a:srgbClr val="63666A"/>
                </a:solidFill>
                <a:latin typeface="GE Inspira Sans"/>
                <a:cs typeface="GE Inspira Sans"/>
              </a:rPr>
            </a:br>
            <a:r>
              <a:rPr lang="en-US" sz="800" i="1" dirty="0">
                <a:solidFill>
                  <a:srgbClr val="63666A"/>
                </a:solidFill>
                <a:latin typeface="GE Inspira Sans"/>
                <a:cs typeface="GE Inspira Sans"/>
              </a:rPr>
              <a:t>GE cannot guarantee these or similar results.</a:t>
            </a:r>
          </a:p>
        </p:txBody>
      </p:sp>
      <p:sp>
        <p:nvSpPr>
          <p:cNvPr id="115" name="Rectangle 114">
            <a:extLst>
              <a:ext uri="{FF2B5EF4-FFF2-40B4-BE49-F238E27FC236}">
                <a16:creationId xmlns:a16="http://schemas.microsoft.com/office/drawing/2014/main" id="{A71507C3-35C8-4443-BAE1-C7DBCD96EC56}"/>
              </a:ext>
            </a:extLst>
          </p:cNvPr>
          <p:cNvSpPr/>
          <p:nvPr/>
        </p:nvSpPr>
        <p:spPr>
          <a:xfrm>
            <a:off x="10640658" y="6553991"/>
            <a:ext cx="700833" cy="215444"/>
          </a:xfrm>
          <a:prstGeom prst="rect">
            <a:avLst/>
          </a:prstGeom>
        </p:spPr>
        <p:txBody>
          <a:bodyPr wrap="none">
            <a:spAutoFit/>
          </a:bodyPr>
          <a:lstStyle/>
          <a:p>
            <a:r>
              <a:rPr lang="en-US" sz="800" dirty="0"/>
              <a:t>JB17175XX </a:t>
            </a:r>
          </a:p>
        </p:txBody>
      </p:sp>
    </p:spTree>
    <p:extLst>
      <p:ext uri="{BB962C8B-B14F-4D97-AF65-F5344CB8AC3E}">
        <p14:creationId xmlns:p14="http://schemas.microsoft.com/office/powerpoint/2010/main" val="2419324145"/>
      </p:ext>
    </p:extLst>
  </p:cSld>
  <p:clrMapOvr>
    <a:masterClrMapping/>
  </p:clrMapOvr>
</p:sld>
</file>

<file path=ppt/theme/theme1.xml><?xml version="1.0" encoding="utf-8"?>
<a:theme xmlns:a="http://schemas.openxmlformats.org/drawingml/2006/main" name="GE">
  <a:themeElements>
    <a:clrScheme name="GE Colors">
      <a:dk1>
        <a:srgbClr val="63666A"/>
      </a:dk1>
      <a:lt1>
        <a:sysClr val="window" lastClr="FFFFFF"/>
      </a:lt1>
      <a:dk2>
        <a:srgbClr val="B1B3B3"/>
      </a:dk2>
      <a:lt2>
        <a:srgbClr val="F0F0F0"/>
      </a:lt2>
      <a:accent1>
        <a:srgbClr val="005EB8"/>
      </a:accent1>
      <a:accent2>
        <a:srgbClr val="63666A"/>
      </a:accent2>
      <a:accent3>
        <a:srgbClr val="00B5E2"/>
      </a:accent3>
      <a:accent4>
        <a:srgbClr val="0A0A37"/>
      </a:accent4>
      <a:accent5>
        <a:srgbClr val="FE5000"/>
      </a:accent5>
      <a:accent6>
        <a:srgbClr val="00BF6F"/>
      </a:accent6>
      <a:hlink>
        <a:srgbClr val="005CB9"/>
      </a:hlink>
      <a:folHlink>
        <a:srgbClr val="00B5E2"/>
      </a:folHlink>
    </a:clrScheme>
    <a:fontScheme name="GE">
      <a:majorFont>
        <a:latin typeface="GE Inspira Sans"/>
        <a:ea typeface=""/>
        <a:cs typeface=""/>
      </a:majorFont>
      <a:minorFont>
        <a:latin typeface="GE Inspira Sans"/>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defRPr dirty="0" smtClean="0">
            <a:solidFill>
              <a:schemeClr val="accent2"/>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GE Colors">
      <a:dk1>
        <a:sysClr val="windowText" lastClr="000000"/>
      </a:dk1>
      <a:lt1>
        <a:sysClr val="window" lastClr="FFFFFF"/>
      </a:lt1>
      <a:dk2>
        <a:srgbClr val="B1B3B3"/>
      </a:dk2>
      <a:lt2>
        <a:srgbClr val="F0F0F0"/>
      </a:lt2>
      <a:accent1>
        <a:srgbClr val="005CB9"/>
      </a:accent1>
      <a:accent2>
        <a:srgbClr val="63666A"/>
      </a:accent2>
      <a:accent3>
        <a:srgbClr val="00B5E2"/>
      </a:accent3>
      <a:accent4>
        <a:srgbClr val="0A0A37"/>
      </a:accent4>
      <a:accent5>
        <a:srgbClr val="FE5000"/>
      </a:accent5>
      <a:accent6>
        <a:srgbClr val="00BF6F"/>
      </a:accent6>
      <a:hlink>
        <a:srgbClr val="005CB9"/>
      </a:hlink>
      <a:folHlink>
        <a:srgbClr val="00B5E2"/>
      </a:folHlink>
    </a:clrScheme>
    <a:fontScheme name="GE">
      <a:majorFont>
        <a:latin typeface="GE Inspira Sans"/>
        <a:ea typeface=""/>
        <a:cs typeface=""/>
      </a:majorFont>
      <a:minorFont>
        <a:latin typeface="GE Inspira Sans"/>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GE Colors">
      <a:dk1>
        <a:sysClr val="windowText" lastClr="000000"/>
      </a:dk1>
      <a:lt1>
        <a:sysClr val="window" lastClr="FFFFFF"/>
      </a:lt1>
      <a:dk2>
        <a:srgbClr val="B1B3B3"/>
      </a:dk2>
      <a:lt2>
        <a:srgbClr val="F0F0F0"/>
      </a:lt2>
      <a:accent1>
        <a:srgbClr val="005CB9"/>
      </a:accent1>
      <a:accent2>
        <a:srgbClr val="63666A"/>
      </a:accent2>
      <a:accent3>
        <a:srgbClr val="00B5E2"/>
      </a:accent3>
      <a:accent4>
        <a:srgbClr val="0A0A37"/>
      </a:accent4>
      <a:accent5>
        <a:srgbClr val="FE5000"/>
      </a:accent5>
      <a:accent6>
        <a:srgbClr val="00BF6F"/>
      </a:accent6>
      <a:hlink>
        <a:srgbClr val="005CB9"/>
      </a:hlink>
      <a:folHlink>
        <a:srgbClr val="00B5E2"/>
      </a:folHlink>
    </a:clrScheme>
    <a:fontScheme name="GE">
      <a:majorFont>
        <a:latin typeface="GE Inspira Sans"/>
        <a:ea typeface=""/>
        <a:cs typeface=""/>
      </a:majorFont>
      <a:minorFont>
        <a:latin typeface="GE Inspira Sans"/>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19658</TotalTime>
  <Words>241</Words>
  <Application>Microsoft Office PowerPoint</Application>
  <PresentationFormat>Widescreen</PresentationFormat>
  <Paragraphs>57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GE Inspira Pitch</vt:lpstr>
      <vt:lpstr>GE Inspira Sans</vt:lpstr>
      <vt:lpstr>GE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Results of MR Protocol Optimization done at radiomed</dc:title>
  <dc:creator>Fritz, David (GE Healthcare)</dc:creator>
  <dc:description>Version 1.08
Job 1437
August 25, 2016</dc:description>
  <cp:lastModifiedBy>Edwards, Paul R. (GE Healthcare)</cp:lastModifiedBy>
  <cp:revision>579</cp:revision>
  <cp:lastPrinted>2019-09-17T09:53:03Z</cp:lastPrinted>
  <dcterms:created xsi:type="dcterms:W3CDTF">2017-07-14T08:23:32Z</dcterms:created>
  <dcterms:modified xsi:type="dcterms:W3CDTF">2021-09-29T16:22:41Z</dcterms:modified>
</cp:coreProperties>
</file>