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559" r:id="rId2"/>
    <p:sldId id="568" r:id="rId3"/>
    <p:sldId id="570" r:id="rId4"/>
    <p:sldId id="571" r:id="rId5"/>
    <p:sldId id="573" r:id="rId6"/>
    <p:sldId id="572" r:id="rId7"/>
    <p:sldId id="2147482943" r:id="rId8"/>
    <p:sldId id="590" r:id="rId9"/>
    <p:sldId id="597" r:id="rId10"/>
    <p:sldId id="609" r:id="rId11"/>
    <p:sldId id="2147482953" r:id="rId12"/>
    <p:sldId id="579" r:id="rId13"/>
    <p:sldId id="577" r:id="rId14"/>
    <p:sldId id="574" r:id="rId15"/>
    <p:sldId id="610" r:id="rId16"/>
    <p:sldId id="569" r:id="rId17"/>
    <p:sldId id="575" r:id="rId18"/>
    <p:sldId id="599" r:id="rId19"/>
    <p:sldId id="578" r:id="rId20"/>
    <p:sldId id="581" r:id="rId21"/>
    <p:sldId id="600" r:id="rId22"/>
    <p:sldId id="582" r:id="rId23"/>
    <p:sldId id="601" r:id="rId24"/>
    <p:sldId id="602" r:id="rId25"/>
    <p:sldId id="603" r:id="rId26"/>
    <p:sldId id="2147482944" r:id="rId27"/>
    <p:sldId id="2147482945" r:id="rId28"/>
    <p:sldId id="2147482946" r:id="rId29"/>
    <p:sldId id="2147482947" r:id="rId30"/>
    <p:sldId id="2147482948" r:id="rId31"/>
    <p:sldId id="586" r:id="rId32"/>
    <p:sldId id="585" r:id="rId33"/>
    <p:sldId id="2147482949" r:id="rId34"/>
    <p:sldId id="2147482950" r:id="rId35"/>
    <p:sldId id="2147482952" r:id="rId36"/>
    <p:sldId id="584" r:id="rId37"/>
    <p:sldId id="583" r:id="rId38"/>
    <p:sldId id="605" r:id="rId39"/>
    <p:sldId id="606" r:id="rId40"/>
    <p:sldId id="607" r:id="rId41"/>
    <p:sldId id="587" r:id="rId42"/>
    <p:sldId id="591" r:id="rId43"/>
    <p:sldId id="589" r:id="rId44"/>
    <p:sldId id="594" r:id="rId45"/>
    <p:sldId id="595" r:id="rId46"/>
    <p:sldId id="596" r:id="rId47"/>
    <p:sldId id="2147482954" r:id="rId48"/>
    <p:sldId id="2147482955" r:id="rId49"/>
    <p:sldId id="56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A4130B-484B-2F62-70DF-3DAA2BD2B181}" name="Natalia Goulart Dias da Costa" initials="NC" userId="FhQ5ssqQr/i2i2lSfgSc/GxzLXpA/ZmihHObo/1TDTU=" providerId="None"/>
  <p188:author id="{C61E0F32-0B39-BE59-32C2-44EF41CD7E76}" name="Noqayi, Nolusindiso" initials="NN" userId="S::780002213@genpact.com::88436c60-3fd7-4a73-b441-63d8164975de" providerId="AD"/>
  <p188:author id="{9F17AF3E-ABA5-A079-48A1-8D0CAF68A4D3}" name="Bougie, Michelle" initials="BM" userId="S::212601565@gehealthcare.com::68b5ba30-21d6-4569-8cf2-0e1b39d9e821" providerId="AD"/>
  <p188:author id="{91907351-6E52-6B14-156C-E2E25C034B00}" name="Communicor Blue" initials="CB" userId="S::blue@communicor.onmicrosoft.com::f3e4d771-bda4-4832-a963-c4ff2284c3c0" providerId="AD"/>
  <p188:author id="{2B5B71C5-B245-7507-35AE-52CF8CE7D358}" name="Brabrand, Doug" initials="" userId="S::212314657@gehealthcare.com::a0dcb9f1-37db-4bac-8ff7-1a7eebe9d69c" providerId="AD"/>
  <p188:author id="{38150CF2-2663-683E-22D9-C358AD9ED78F}" name="Goulart Dias da Costa, Natalia" initials="NG" userId="S::791000636@genpact.com::fc332f62-25b7-4630-807a-87cd793b2d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022A6"/>
    <a:srgbClr val="F5F1F9"/>
    <a:srgbClr val="F2F2F2"/>
    <a:srgbClr val="FA824D"/>
    <a:srgbClr val="D4D4D4"/>
    <a:srgbClr val="D1DA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EE632-5578-4B3D-8B37-C7998F4E9763}" v="2" dt="2024-12-11T15:31:33.382"/>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1" autoAdjust="0"/>
    <p:restoredTop sz="97341" autoAdjust="0"/>
  </p:normalViewPr>
  <p:slideViewPr>
    <p:cSldViewPr snapToGrid="0" showGuides="1">
      <p:cViewPr varScale="1">
        <p:scale>
          <a:sx n="79" d="100"/>
          <a:sy n="79" d="100"/>
        </p:scale>
        <p:origin x="1085"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a Goulart Dias da Costa" userId="FhQ5ssqQr/i2i2lSfgSc/GxzLXpA/ZmihHObo/1TDTU=" providerId="None" clId="Web-{B10EE632-5578-4B3D-8B37-C7998F4E9763}"/>
    <pc:docChg chg="modSld">
      <pc:chgData name="Natalia Goulart Dias da Costa" userId="FhQ5ssqQr/i2i2lSfgSc/GxzLXpA/ZmihHObo/1TDTU=" providerId="None" clId="Web-{B10EE632-5578-4B3D-8B37-C7998F4E9763}" dt="2024-12-11T15:31:33.382" v="1"/>
      <pc:docMkLst>
        <pc:docMk/>
      </pc:docMkLst>
      <pc:sldChg chg="addSp delSp modSp">
        <pc:chgData name="Natalia Goulart Dias da Costa" userId="FhQ5ssqQr/i2i2lSfgSc/GxzLXpA/ZmihHObo/1TDTU=" providerId="None" clId="Web-{B10EE632-5578-4B3D-8B37-C7998F4E9763}" dt="2024-12-11T15:31:33.382" v="1"/>
        <pc:sldMkLst>
          <pc:docMk/>
          <pc:sldMk cId="2696040313" sldId="559"/>
        </pc:sldMkLst>
        <pc:spChg chg="add mod">
          <ac:chgData name="Natalia Goulart Dias da Costa" userId="FhQ5ssqQr/i2i2lSfgSc/GxzLXpA/ZmihHObo/1TDTU=" providerId="None" clId="Web-{B10EE632-5578-4B3D-8B37-C7998F4E9763}" dt="2024-12-11T15:31:33.382" v="1"/>
          <ac:spMkLst>
            <pc:docMk/>
            <pc:sldMk cId="2696040313" sldId="559"/>
            <ac:spMk id="3" creationId="{99BDBE44-C107-2A38-7A14-EAB4F00C660A}"/>
          </ac:spMkLst>
        </pc:spChg>
        <pc:spChg chg="del mod">
          <ac:chgData name="Natalia Goulart Dias da Costa" userId="FhQ5ssqQr/i2i2lSfgSc/GxzLXpA/ZmihHObo/1TDTU=" providerId="None" clId="Web-{B10EE632-5578-4B3D-8B37-C7998F4E9763}" dt="2024-12-11T15:31:33.382" v="1"/>
          <ac:spMkLst>
            <pc:docMk/>
            <pc:sldMk cId="2696040313" sldId="559"/>
            <ac:spMk id="5" creationId="{CC4BEC90-13E9-2044-3A98-9C57AE41EB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9F6F3-9725-49A3-85C6-590B1C0DD429}"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6002F-71F9-4FB3-8C73-479F9733AA66}" type="slidenum">
              <a:rPr lang="en-US" smtClean="0"/>
              <a:t>‹#›</a:t>
            </a:fld>
            <a:endParaRPr lang="en-US"/>
          </a:p>
        </p:txBody>
      </p:sp>
    </p:spTree>
    <p:extLst>
      <p:ext uri="{BB962C8B-B14F-4D97-AF65-F5344CB8AC3E}">
        <p14:creationId xmlns:p14="http://schemas.microsoft.com/office/powerpoint/2010/main" val="118479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bg1"/>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A16E47DD-EFE5-71AD-14BF-BC681B9CA66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2024 GE HealthCare. GE is a trademark of General Electric Company used under trademark license.</a:t>
            </a:r>
          </a:p>
        </p:txBody>
      </p:sp>
      <p:sp>
        <p:nvSpPr>
          <p:cNvPr id="7" name="Subtitle 2">
            <a:extLst>
              <a:ext uri="{FF2B5EF4-FFF2-40B4-BE49-F238E27FC236}">
                <a16:creationId xmlns:a16="http://schemas.microsoft.com/office/drawing/2014/main" id="{B75DD4FC-37C8-A068-8A6B-46C198B48D04}"/>
              </a:ext>
            </a:extLst>
          </p:cNvPr>
          <p:cNvSpPr>
            <a:spLocks noGrp="1"/>
          </p:cNvSpPr>
          <p:nvPr>
            <p:ph type="subTitle" idx="1"/>
          </p:nvPr>
        </p:nvSpPr>
        <p:spPr>
          <a:xfrm>
            <a:off x="522288" y="4132262"/>
            <a:ext cx="11143294" cy="4572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US"/>
              <a:t>Click to edit Master subtitle style</a:t>
            </a:r>
            <a:endParaRPr lang="en-US" dirty="0"/>
          </a:p>
        </p:txBody>
      </p:sp>
      <p:pic>
        <p:nvPicPr>
          <p:cNvPr id="3" name="Picture 2">
            <a:extLst>
              <a:ext uri="{FF2B5EF4-FFF2-40B4-BE49-F238E27FC236}">
                <a16:creationId xmlns:a16="http://schemas.microsoft.com/office/drawing/2014/main" id="{67CBF96E-DF5F-3718-6514-0DE2C40691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34237" y="5197011"/>
            <a:ext cx="3784202" cy="1291353"/>
          </a:xfrm>
          <a:prstGeom prst="rect">
            <a:avLst/>
          </a:prstGeom>
        </p:spPr>
      </p:pic>
      <p:sp>
        <p:nvSpPr>
          <p:cNvPr id="4" name="Rectangle 3">
            <a:extLst>
              <a:ext uri="{FF2B5EF4-FFF2-40B4-BE49-F238E27FC236}">
                <a16:creationId xmlns:a16="http://schemas.microsoft.com/office/drawing/2014/main" id="{1E1F8B2D-C60E-356A-FF96-F74F53F8208D}"/>
              </a:ext>
            </a:extLst>
          </p:cNvPr>
          <p:cNvSpPr/>
          <p:nvPr userDrawn="1"/>
        </p:nvSpPr>
        <p:spPr>
          <a:xfrm flipV="1">
            <a:off x="5328745" y="6309994"/>
            <a:ext cx="6863254" cy="54800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657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 light Imag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2AE7F-B2D3-5F2C-94D2-4C0B1D5DF6E4}"/>
              </a:ext>
            </a:extLst>
          </p:cNvPr>
          <p:cNvSpPr/>
          <p:nvPr userDrawn="1"/>
        </p:nvSpPr>
        <p:spPr>
          <a:xfrm>
            <a:off x="0" y="0"/>
            <a:ext cx="12192000" cy="63099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143841918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 dark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7" name="Rectangle 6">
            <a:extLst>
              <a:ext uri="{FF2B5EF4-FFF2-40B4-BE49-F238E27FC236}">
                <a16:creationId xmlns:a16="http://schemas.microsoft.com/office/drawing/2014/main" id="{877C6BB4-11FF-A042-0110-EE16F5D14BE9}"/>
              </a:ext>
            </a:extLst>
          </p:cNvPr>
          <p:cNvSpPr/>
          <p:nvPr userDrawn="1"/>
        </p:nvSpPr>
        <p:spPr>
          <a:xfrm>
            <a:off x="0" y="0"/>
            <a:ext cx="12192000" cy="63099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51193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1115460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3627962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1575816"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5" name="Picture Placeholder 2">
            <a:extLst>
              <a:ext uri="{FF2B5EF4-FFF2-40B4-BE49-F238E27FC236}">
                <a16:creationId xmlns:a16="http://schemas.microsoft.com/office/drawing/2014/main" id="{DAD98469-321A-4DE3-EDD6-E01F77C190A6}"/>
              </a:ext>
            </a:extLst>
          </p:cNvPr>
          <p:cNvSpPr>
            <a:spLocks noGrp="1"/>
          </p:cNvSpPr>
          <p:nvPr>
            <p:ph type="pic" sz="quarter" idx="18" hasCustomPrompt="1"/>
          </p:nvPr>
        </p:nvSpPr>
        <p:spPr>
          <a:xfrm>
            <a:off x="521208"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6" name="Picture Placeholder 2">
            <a:extLst>
              <a:ext uri="{FF2B5EF4-FFF2-40B4-BE49-F238E27FC236}">
                <a16:creationId xmlns:a16="http://schemas.microsoft.com/office/drawing/2014/main" id="{5B4E2B99-3057-2052-CE02-35A5EDC8AF48}"/>
              </a:ext>
            </a:extLst>
          </p:cNvPr>
          <p:cNvSpPr>
            <a:spLocks noGrp="1"/>
          </p:cNvSpPr>
          <p:nvPr>
            <p:ph type="pic" sz="quarter" idx="72" hasCustomPrompt="1"/>
          </p:nvPr>
        </p:nvSpPr>
        <p:spPr>
          <a:xfrm>
            <a:off x="518190"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7" name="Picture Placeholder 2">
            <a:extLst>
              <a:ext uri="{FF2B5EF4-FFF2-40B4-BE49-F238E27FC236}">
                <a16:creationId xmlns:a16="http://schemas.microsoft.com/office/drawing/2014/main" id="{61A9A896-1965-1F3D-1A9D-9E9935D7D4B3}"/>
              </a:ext>
            </a:extLst>
          </p:cNvPr>
          <p:cNvSpPr>
            <a:spLocks noGrp="1"/>
          </p:cNvSpPr>
          <p:nvPr>
            <p:ph type="pic" sz="quarter" idx="76" hasCustomPrompt="1"/>
          </p:nvPr>
        </p:nvSpPr>
        <p:spPr>
          <a:xfrm>
            <a:off x="518190"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1575816"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26" name="Text Placeholder 2">
            <a:extLst>
              <a:ext uri="{FF2B5EF4-FFF2-40B4-BE49-F238E27FC236}">
                <a16:creationId xmlns:a16="http://schemas.microsoft.com/office/drawing/2014/main" id="{DCF28094-7C4C-578F-75FE-A6F846748A86}"/>
              </a:ext>
            </a:extLst>
          </p:cNvPr>
          <p:cNvSpPr>
            <a:spLocks noGrp="1"/>
          </p:cNvSpPr>
          <p:nvPr>
            <p:ph type="body" idx="124"/>
          </p:nvPr>
        </p:nvSpPr>
        <p:spPr>
          <a:xfrm>
            <a:off x="1575816"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27" name="Text Placeholder 2">
            <a:extLst>
              <a:ext uri="{FF2B5EF4-FFF2-40B4-BE49-F238E27FC236}">
                <a16:creationId xmlns:a16="http://schemas.microsoft.com/office/drawing/2014/main" id="{CC0BF336-723A-E84D-A986-788A8CD29920}"/>
              </a:ext>
            </a:extLst>
          </p:cNvPr>
          <p:cNvSpPr>
            <a:spLocks noGrp="1"/>
          </p:cNvSpPr>
          <p:nvPr>
            <p:ph type="body" idx="125"/>
          </p:nvPr>
        </p:nvSpPr>
        <p:spPr>
          <a:xfrm>
            <a:off x="1575816"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28" name="Text Placeholder 2">
            <a:extLst>
              <a:ext uri="{FF2B5EF4-FFF2-40B4-BE49-F238E27FC236}">
                <a16:creationId xmlns:a16="http://schemas.microsoft.com/office/drawing/2014/main" id="{E758A148-8BE5-F62E-3959-54BA95D2F2D6}"/>
              </a:ext>
            </a:extLst>
          </p:cNvPr>
          <p:cNvSpPr>
            <a:spLocks noGrp="1"/>
          </p:cNvSpPr>
          <p:nvPr>
            <p:ph type="body" idx="126"/>
          </p:nvPr>
        </p:nvSpPr>
        <p:spPr>
          <a:xfrm>
            <a:off x="1575816"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29" name="Text Placeholder 2">
            <a:extLst>
              <a:ext uri="{FF2B5EF4-FFF2-40B4-BE49-F238E27FC236}">
                <a16:creationId xmlns:a16="http://schemas.microsoft.com/office/drawing/2014/main" id="{C95EC122-E173-54C2-2E14-8ED934114576}"/>
              </a:ext>
            </a:extLst>
          </p:cNvPr>
          <p:cNvSpPr>
            <a:spLocks noGrp="1"/>
          </p:cNvSpPr>
          <p:nvPr>
            <p:ph type="body" idx="127"/>
          </p:nvPr>
        </p:nvSpPr>
        <p:spPr>
          <a:xfrm>
            <a:off x="1575816"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0" name="Text Placeholder 2">
            <a:extLst>
              <a:ext uri="{FF2B5EF4-FFF2-40B4-BE49-F238E27FC236}">
                <a16:creationId xmlns:a16="http://schemas.microsoft.com/office/drawing/2014/main" id="{C137127F-10D6-D420-6F85-6D6812B876B5}"/>
              </a:ext>
            </a:extLst>
          </p:cNvPr>
          <p:cNvSpPr>
            <a:spLocks noGrp="1"/>
          </p:cNvSpPr>
          <p:nvPr>
            <p:ph type="body" idx="128"/>
          </p:nvPr>
        </p:nvSpPr>
        <p:spPr>
          <a:xfrm>
            <a:off x="1575816"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31" name="Text Placeholder 2">
            <a:extLst>
              <a:ext uri="{FF2B5EF4-FFF2-40B4-BE49-F238E27FC236}">
                <a16:creationId xmlns:a16="http://schemas.microsoft.com/office/drawing/2014/main" id="{2B862805-02A2-130F-BA13-348C3D75A524}"/>
              </a:ext>
            </a:extLst>
          </p:cNvPr>
          <p:cNvSpPr>
            <a:spLocks noGrp="1"/>
          </p:cNvSpPr>
          <p:nvPr>
            <p:ph type="body" idx="129"/>
          </p:nvPr>
        </p:nvSpPr>
        <p:spPr>
          <a:xfrm>
            <a:off x="1575816"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2" name="Text Placeholder 2">
            <a:extLst>
              <a:ext uri="{FF2B5EF4-FFF2-40B4-BE49-F238E27FC236}">
                <a16:creationId xmlns:a16="http://schemas.microsoft.com/office/drawing/2014/main" id="{B2E4671D-6777-BB9B-6BF9-4D013095C27D}"/>
              </a:ext>
            </a:extLst>
          </p:cNvPr>
          <p:cNvSpPr>
            <a:spLocks noGrp="1"/>
          </p:cNvSpPr>
          <p:nvPr>
            <p:ph type="body" idx="130"/>
          </p:nvPr>
        </p:nvSpPr>
        <p:spPr>
          <a:xfrm>
            <a:off x="1575816"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3" name="Text Placeholder 2">
            <a:extLst>
              <a:ext uri="{FF2B5EF4-FFF2-40B4-BE49-F238E27FC236}">
                <a16:creationId xmlns:a16="http://schemas.microsoft.com/office/drawing/2014/main" id="{FFFF572F-ACC2-C33A-5A30-83123B7E8335}"/>
              </a:ext>
            </a:extLst>
          </p:cNvPr>
          <p:cNvSpPr>
            <a:spLocks noGrp="1"/>
          </p:cNvSpPr>
          <p:nvPr>
            <p:ph type="body" idx="131"/>
          </p:nvPr>
        </p:nvSpPr>
        <p:spPr>
          <a:xfrm>
            <a:off x="5461763"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34" name="Picture Placeholder 2">
            <a:extLst>
              <a:ext uri="{FF2B5EF4-FFF2-40B4-BE49-F238E27FC236}">
                <a16:creationId xmlns:a16="http://schemas.microsoft.com/office/drawing/2014/main" id="{46DAB2F2-C52E-1156-EFEC-7D673FA862EB}"/>
              </a:ext>
            </a:extLst>
          </p:cNvPr>
          <p:cNvSpPr>
            <a:spLocks noGrp="1"/>
          </p:cNvSpPr>
          <p:nvPr>
            <p:ph type="pic" sz="quarter" idx="132" hasCustomPrompt="1"/>
          </p:nvPr>
        </p:nvSpPr>
        <p:spPr>
          <a:xfrm>
            <a:off x="4407155"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5" name="Picture Placeholder 2">
            <a:extLst>
              <a:ext uri="{FF2B5EF4-FFF2-40B4-BE49-F238E27FC236}">
                <a16:creationId xmlns:a16="http://schemas.microsoft.com/office/drawing/2014/main" id="{E28A2987-5618-480D-B199-5C41DB9C15AB}"/>
              </a:ext>
            </a:extLst>
          </p:cNvPr>
          <p:cNvSpPr>
            <a:spLocks noGrp="1"/>
          </p:cNvSpPr>
          <p:nvPr>
            <p:ph type="pic" sz="quarter" idx="133" hasCustomPrompt="1"/>
          </p:nvPr>
        </p:nvSpPr>
        <p:spPr>
          <a:xfrm>
            <a:off x="4404137"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6" name="Picture Placeholder 2">
            <a:extLst>
              <a:ext uri="{FF2B5EF4-FFF2-40B4-BE49-F238E27FC236}">
                <a16:creationId xmlns:a16="http://schemas.microsoft.com/office/drawing/2014/main" id="{575BDA13-2D6C-E60D-F22F-92D6A1DAAE51}"/>
              </a:ext>
            </a:extLst>
          </p:cNvPr>
          <p:cNvSpPr>
            <a:spLocks noGrp="1"/>
          </p:cNvSpPr>
          <p:nvPr>
            <p:ph type="pic" sz="quarter" idx="134" hasCustomPrompt="1"/>
          </p:nvPr>
        </p:nvSpPr>
        <p:spPr>
          <a:xfrm>
            <a:off x="4404137"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37" name="Text Placeholder 2">
            <a:extLst>
              <a:ext uri="{FF2B5EF4-FFF2-40B4-BE49-F238E27FC236}">
                <a16:creationId xmlns:a16="http://schemas.microsoft.com/office/drawing/2014/main" id="{234C6EF1-520A-FA6A-22C6-8A35EEA8C69B}"/>
              </a:ext>
            </a:extLst>
          </p:cNvPr>
          <p:cNvSpPr>
            <a:spLocks noGrp="1"/>
          </p:cNvSpPr>
          <p:nvPr>
            <p:ph type="body" idx="135"/>
          </p:nvPr>
        </p:nvSpPr>
        <p:spPr>
          <a:xfrm>
            <a:off x="5461763"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8" name="Text Placeholder 2">
            <a:extLst>
              <a:ext uri="{FF2B5EF4-FFF2-40B4-BE49-F238E27FC236}">
                <a16:creationId xmlns:a16="http://schemas.microsoft.com/office/drawing/2014/main" id="{7D1854B2-C3C8-6AF9-1EE1-5DCF6E281E84}"/>
              </a:ext>
            </a:extLst>
          </p:cNvPr>
          <p:cNvSpPr>
            <a:spLocks noGrp="1"/>
          </p:cNvSpPr>
          <p:nvPr>
            <p:ph type="body" idx="136"/>
          </p:nvPr>
        </p:nvSpPr>
        <p:spPr>
          <a:xfrm>
            <a:off x="5461763"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9" name="Text Placeholder 2">
            <a:extLst>
              <a:ext uri="{FF2B5EF4-FFF2-40B4-BE49-F238E27FC236}">
                <a16:creationId xmlns:a16="http://schemas.microsoft.com/office/drawing/2014/main" id="{C83BB6BA-FB7C-C59D-1ACF-517FBF2C0358}"/>
              </a:ext>
            </a:extLst>
          </p:cNvPr>
          <p:cNvSpPr>
            <a:spLocks noGrp="1"/>
          </p:cNvSpPr>
          <p:nvPr>
            <p:ph type="body" idx="137"/>
          </p:nvPr>
        </p:nvSpPr>
        <p:spPr>
          <a:xfrm>
            <a:off x="5461763"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0" name="Text Placeholder 2">
            <a:extLst>
              <a:ext uri="{FF2B5EF4-FFF2-40B4-BE49-F238E27FC236}">
                <a16:creationId xmlns:a16="http://schemas.microsoft.com/office/drawing/2014/main" id="{77BFAFD8-6B9C-3A6E-0E55-0D9AD300701F}"/>
              </a:ext>
            </a:extLst>
          </p:cNvPr>
          <p:cNvSpPr>
            <a:spLocks noGrp="1"/>
          </p:cNvSpPr>
          <p:nvPr>
            <p:ph type="body" idx="138"/>
          </p:nvPr>
        </p:nvSpPr>
        <p:spPr>
          <a:xfrm>
            <a:off x="5461763"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1" name="Text Placeholder 2">
            <a:extLst>
              <a:ext uri="{FF2B5EF4-FFF2-40B4-BE49-F238E27FC236}">
                <a16:creationId xmlns:a16="http://schemas.microsoft.com/office/drawing/2014/main" id="{88E1281C-D8B9-F219-EC3F-5059AE08574A}"/>
              </a:ext>
            </a:extLst>
          </p:cNvPr>
          <p:cNvSpPr>
            <a:spLocks noGrp="1"/>
          </p:cNvSpPr>
          <p:nvPr>
            <p:ph type="body" idx="139"/>
          </p:nvPr>
        </p:nvSpPr>
        <p:spPr>
          <a:xfrm>
            <a:off x="5461763"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2" name="Text Placeholder 2">
            <a:extLst>
              <a:ext uri="{FF2B5EF4-FFF2-40B4-BE49-F238E27FC236}">
                <a16:creationId xmlns:a16="http://schemas.microsoft.com/office/drawing/2014/main" id="{2AF1F704-E765-162D-03E2-B417B0A4F759}"/>
              </a:ext>
            </a:extLst>
          </p:cNvPr>
          <p:cNvSpPr>
            <a:spLocks noGrp="1"/>
          </p:cNvSpPr>
          <p:nvPr>
            <p:ph type="body" idx="140"/>
          </p:nvPr>
        </p:nvSpPr>
        <p:spPr>
          <a:xfrm>
            <a:off x="5461763"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3" name="Text Placeholder 2">
            <a:extLst>
              <a:ext uri="{FF2B5EF4-FFF2-40B4-BE49-F238E27FC236}">
                <a16:creationId xmlns:a16="http://schemas.microsoft.com/office/drawing/2014/main" id="{8182C338-F8D6-9FBA-6FDD-B0D1885F2302}"/>
              </a:ext>
            </a:extLst>
          </p:cNvPr>
          <p:cNvSpPr>
            <a:spLocks noGrp="1"/>
          </p:cNvSpPr>
          <p:nvPr>
            <p:ph type="body" idx="141"/>
          </p:nvPr>
        </p:nvSpPr>
        <p:spPr>
          <a:xfrm>
            <a:off x="5461763"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4" name="Text Placeholder 2">
            <a:extLst>
              <a:ext uri="{FF2B5EF4-FFF2-40B4-BE49-F238E27FC236}">
                <a16:creationId xmlns:a16="http://schemas.microsoft.com/office/drawing/2014/main" id="{A9B4F52F-7BC1-61E1-457B-1C87AA0F1938}"/>
              </a:ext>
            </a:extLst>
          </p:cNvPr>
          <p:cNvSpPr>
            <a:spLocks noGrp="1"/>
          </p:cNvSpPr>
          <p:nvPr>
            <p:ph type="body" idx="142"/>
          </p:nvPr>
        </p:nvSpPr>
        <p:spPr>
          <a:xfrm>
            <a:off x="5461763"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5" name="Text Placeholder 2">
            <a:extLst>
              <a:ext uri="{FF2B5EF4-FFF2-40B4-BE49-F238E27FC236}">
                <a16:creationId xmlns:a16="http://schemas.microsoft.com/office/drawing/2014/main" id="{E76EDDD4-0B6A-4046-2433-6AAD2C24CBBC}"/>
              </a:ext>
            </a:extLst>
          </p:cNvPr>
          <p:cNvSpPr>
            <a:spLocks noGrp="1"/>
          </p:cNvSpPr>
          <p:nvPr>
            <p:ph type="body" idx="143"/>
          </p:nvPr>
        </p:nvSpPr>
        <p:spPr>
          <a:xfrm>
            <a:off x="9350728" y="1643063"/>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6" name="Picture Placeholder 2">
            <a:extLst>
              <a:ext uri="{FF2B5EF4-FFF2-40B4-BE49-F238E27FC236}">
                <a16:creationId xmlns:a16="http://schemas.microsoft.com/office/drawing/2014/main" id="{58A2C879-8FAF-7632-1AFA-42A249C9739D}"/>
              </a:ext>
            </a:extLst>
          </p:cNvPr>
          <p:cNvSpPr>
            <a:spLocks noGrp="1"/>
          </p:cNvSpPr>
          <p:nvPr>
            <p:ph type="pic" sz="quarter" idx="144" hasCustomPrompt="1"/>
          </p:nvPr>
        </p:nvSpPr>
        <p:spPr>
          <a:xfrm>
            <a:off x="8296120"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7" name="Picture Placeholder 2">
            <a:extLst>
              <a:ext uri="{FF2B5EF4-FFF2-40B4-BE49-F238E27FC236}">
                <a16:creationId xmlns:a16="http://schemas.microsoft.com/office/drawing/2014/main" id="{A39604D6-C6F0-AD2F-4459-3EF529850EEA}"/>
              </a:ext>
            </a:extLst>
          </p:cNvPr>
          <p:cNvSpPr>
            <a:spLocks noGrp="1"/>
          </p:cNvSpPr>
          <p:nvPr>
            <p:ph type="pic" sz="quarter" idx="145" hasCustomPrompt="1"/>
          </p:nvPr>
        </p:nvSpPr>
        <p:spPr>
          <a:xfrm>
            <a:off x="8293102"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8" name="Picture Placeholder 2">
            <a:extLst>
              <a:ext uri="{FF2B5EF4-FFF2-40B4-BE49-F238E27FC236}">
                <a16:creationId xmlns:a16="http://schemas.microsoft.com/office/drawing/2014/main" id="{DECC6C1C-AA00-3A72-06A8-714F82E88CD5}"/>
              </a:ext>
            </a:extLst>
          </p:cNvPr>
          <p:cNvSpPr>
            <a:spLocks noGrp="1"/>
          </p:cNvSpPr>
          <p:nvPr>
            <p:ph type="pic" sz="quarter" idx="146" hasCustomPrompt="1"/>
          </p:nvPr>
        </p:nvSpPr>
        <p:spPr>
          <a:xfrm>
            <a:off x="8293102"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49" name="Text Placeholder 2">
            <a:extLst>
              <a:ext uri="{FF2B5EF4-FFF2-40B4-BE49-F238E27FC236}">
                <a16:creationId xmlns:a16="http://schemas.microsoft.com/office/drawing/2014/main" id="{DD308C7C-945C-FCC6-7882-E995601F8A36}"/>
              </a:ext>
            </a:extLst>
          </p:cNvPr>
          <p:cNvSpPr>
            <a:spLocks noGrp="1"/>
          </p:cNvSpPr>
          <p:nvPr>
            <p:ph type="body" idx="147"/>
          </p:nvPr>
        </p:nvSpPr>
        <p:spPr>
          <a:xfrm>
            <a:off x="9350728" y="1901952"/>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0" name="Text Placeholder 2">
            <a:extLst>
              <a:ext uri="{FF2B5EF4-FFF2-40B4-BE49-F238E27FC236}">
                <a16:creationId xmlns:a16="http://schemas.microsoft.com/office/drawing/2014/main" id="{74A7BFEB-C5CD-2881-29D6-B5E9DE4D6DE9}"/>
              </a:ext>
            </a:extLst>
          </p:cNvPr>
          <p:cNvSpPr>
            <a:spLocks noGrp="1"/>
          </p:cNvSpPr>
          <p:nvPr>
            <p:ph type="body" idx="148"/>
          </p:nvPr>
        </p:nvSpPr>
        <p:spPr>
          <a:xfrm>
            <a:off x="9350728" y="2313432"/>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1" name="Text Placeholder 2">
            <a:extLst>
              <a:ext uri="{FF2B5EF4-FFF2-40B4-BE49-F238E27FC236}">
                <a16:creationId xmlns:a16="http://schemas.microsoft.com/office/drawing/2014/main" id="{B1FA0A35-65F3-A7BA-F0C2-C169865E8A3B}"/>
              </a:ext>
            </a:extLst>
          </p:cNvPr>
          <p:cNvSpPr>
            <a:spLocks noGrp="1"/>
          </p:cNvSpPr>
          <p:nvPr>
            <p:ph type="body" idx="149"/>
          </p:nvPr>
        </p:nvSpPr>
        <p:spPr>
          <a:xfrm>
            <a:off x="9350728" y="3239610"/>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52" name="Text Placeholder 2">
            <a:extLst>
              <a:ext uri="{FF2B5EF4-FFF2-40B4-BE49-F238E27FC236}">
                <a16:creationId xmlns:a16="http://schemas.microsoft.com/office/drawing/2014/main" id="{C139BAB4-D438-6A50-F74A-C626C8EEB38F}"/>
              </a:ext>
            </a:extLst>
          </p:cNvPr>
          <p:cNvSpPr>
            <a:spLocks noGrp="1"/>
          </p:cNvSpPr>
          <p:nvPr>
            <p:ph type="body" idx="150"/>
          </p:nvPr>
        </p:nvSpPr>
        <p:spPr>
          <a:xfrm>
            <a:off x="9350728" y="3498499"/>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3" name="Text Placeholder 2">
            <a:extLst>
              <a:ext uri="{FF2B5EF4-FFF2-40B4-BE49-F238E27FC236}">
                <a16:creationId xmlns:a16="http://schemas.microsoft.com/office/drawing/2014/main" id="{B9D435B0-85E0-13DD-1879-977D70D03219}"/>
              </a:ext>
            </a:extLst>
          </p:cNvPr>
          <p:cNvSpPr>
            <a:spLocks noGrp="1"/>
          </p:cNvSpPr>
          <p:nvPr>
            <p:ph type="body" idx="151"/>
          </p:nvPr>
        </p:nvSpPr>
        <p:spPr>
          <a:xfrm>
            <a:off x="9350728" y="3909979"/>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4" name="Text Placeholder 2">
            <a:extLst>
              <a:ext uri="{FF2B5EF4-FFF2-40B4-BE49-F238E27FC236}">
                <a16:creationId xmlns:a16="http://schemas.microsoft.com/office/drawing/2014/main" id="{9B6C8506-39B1-453F-1390-6029AA9D663C}"/>
              </a:ext>
            </a:extLst>
          </p:cNvPr>
          <p:cNvSpPr>
            <a:spLocks noGrp="1"/>
          </p:cNvSpPr>
          <p:nvPr>
            <p:ph type="body" idx="152"/>
          </p:nvPr>
        </p:nvSpPr>
        <p:spPr>
          <a:xfrm>
            <a:off x="9350728" y="4836157"/>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55" name="Text Placeholder 2">
            <a:extLst>
              <a:ext uri="{FF2B5EF4-FFF2-40B4-BE49-F238E27FC236}">
                <a16:creationId xmlns:a16="http://schemas.microsoft.com/office/drawing/2014/main" id="{6D4E9AD8-2275-EBF9-4C6F-DDA3A6F21266}"/>
              </a:ext>
            </a:extLst>
          </p:cNvPr>
          <p:cNvSpPr>
            <a:spLocks noGrp="1"/>
          </p:cNvSpPr>
          <p:nvPr>
            <p:ph type="body" idx="153"/>
          </p:nvPr>
        </p:nvSpPr>
        <p:spPr>
          <a:xfrm>
            <a:off x="9350728" y="5095046"/>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6" name="Text Placeholder 2">
            <a:extLst>
              <a:ext uri="{FF2B5EF4-FFF2-40B4-BE49-F238E27FC236}">
                <a16:creationId xmlns:a16="http://schemas.microsoft.com/office/drawing/2014/main" id="{3B08551A-95E2-582D-DD8C-663923467E65}"/>
              </a:ext>
            </a:extLst>
          </p:cNvPr>
          <p:cNvSpPr>
            <a:spLocks noGrp="1"/>
          </p:cNvSpPr>
          <p:nvPr>
            <p:ph type="body" idx="154"/>
          </p:nvPr>
        </p:nvSpPr>
        <p:spPr>
          <a:xfrm>
            <a:off x="9350728" y="5506526"/>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Tree>
    <p:extLst>
      <p:ext uri="{BB962C8B-B14F-4D97-AF65-F5344CB8AC3E}">
        <p14:creationId xmlns:p14="http://schemas.microsoft.com/office/powerpoint/2010/main" val="3786200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7"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35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1/3+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0428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2/3+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6" y="1643063"/>
            <a:ext cx="3368674"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5" y="2103438"/>
            <a:ext cx="3368674"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3961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338296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338296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97864" y="1643063"/>
            <a:ext cx="336073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97863" y="2103438"/>
            <a:ext cx="336073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8796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433424"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433423"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344560"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344559"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255696"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255695"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781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206490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F0FEC3-74F7-B853-5F3C-13DF7F7358F9}"/>
              </a:ext>
            </a:extLst>
          </p:cNvPr>
          <p:cNvSpPr/>
          <p:nvPr userDrawn="1"/>
        </p:nvSpPr>
        <p:spPr>
          <a:xfrm flipV="1">
            <a:off x="0" y="6309994"/>
            <a:ext cx="12191999" cy="548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tx1"/>
                </a:solidFill>
              </a:defRPr>
            </a:lvl1pPr>
          </a:lstStyle>
          <a:p>
            <a:r>
              <a:rPr lang="en-US"/>
              <a:t>Click to edit Master title style</a:t>
            </a:r>
            <a:endParaRPr lang="en-US" dirty="0"/>
          </a:p>
        </p:txBody>
      </p:sp>
      <p:sp>
        <p:nvSpPr>
          <p:cNvPr id="3" name="TextBox 2">
            <a:extLst>
              <a:ext uri="{FF2B5EF4-FFF2-40B4-BE49-F238E27FC236}">
                <a16:creationId xmlns:a16="http://schemas.microsoft.com/office/drawing/2014/main" id="{7ED18B68-16A5-8797-7FEB-9455906288AA}"/>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2024 GE HealthCare. GE is a trademark of General Electric Company used under trademark license.</a:t>
            </a:r>
          </a:p>
        </p:txBody>
      </p:sp>
      <p:sp>
        <p:nvSpPr>
          <p:cNvPr id="5" name="Subtitle 2">
            <a:extLst>
              <a:ext uri="{FF2B5EF4-FFF2-40B4-BE49-F238E27FC236}">
                <a16:creationId xmlns:a16="http://schemas.microsoft.com/office/drawing/2014/main" id="{74BDAB37-4FAD-929F-6B7E-1E506329AE79}"/>
              </a:ext>
            </a:extLst>
          </p:cNvPr>
          <p:cNvSpPr>
            <a:spLocks noGrp="1"/>
          </p:cNvSpPr>
          <p:nvPr>
            <p:ph type="subTitle" idx="1"/>
          </p:nvPr>
        </p:nvSpPr>
        <p:spPr>
          <a:xfrm>
            <a:off x="518159" y="4132262"/>
            <a:ext cx="11147423" cy="4572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US"/>
              <a:t>Click to edit Master subtitle style</a:t>
            </a:r>
            <a:endParaRPr lang="en-US" dirty="0"/>
          </a:p>
        </p:txBody>
      </p:sp>
      <p:pic>
        <p:nvPicPr>
          <p:cNvPr id="6" name="Picture 5">
            <a:extLst>
              <a:ext uri="{FF2B5EF4-FFF2-40B4-BE49-F238E27FC236}">
                <a16:creationId xmlns:a16="http://schemas.microsoft.com/office/drawing/2014/main" id="{16C3BB89-B7D4-F0BF-2FC7-FCDA53A10C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4916" y="5197012"/>
            <a:ext cx="3782842" cy="1291351"/>
          </a:xfrm>
          <a:prstGeom prst="rect">
            <a:avLst/>
          </a:prstGeom>
        </p:spPr>
      </p:pic>
    </p:spTree>
    <p:extLst>
      <p:ext uri="{BB962C8B-B14F-4D97-AF65-F5344CB8AC3E}">
        <p14:creationId xmlns:p14="http://schemas.microsoft.com/office/powerpoint/2010/main" val="1487370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x content - 2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85A964-1373-5460-06ED-920B30637ADF}"/>
              </a:ext>
            </a:extLst>
          </p:cNvPr>
          <p:cNvSpPr/>
          <p:nvPr userDrawn="1"/>
        </p:nvSpPr>
        <p:spPr>
          <a:xfrm>
            <a:off x="6338889" y="1490963"/>
            <a:ext cx="5337999"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E2ED48-FCBA-4E71-788C-9526F92CF97B}"/>
              </a:ext>
            </a:extLst>
          </p:cNvPr>
          <p:cNvSpPr/>
          <p:nvPr userDrawn="1"/>
        </p:nvSpPr>
        <p:spPr>
          <a:xfrm>
            <a:off x="521185" y="1490963"/>
            <a:ext cx="533192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690563"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690562" y="2103438"/>
            <a:ext cx="496519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522987"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522987" y="2103438"/>
            <a:ext cx="496519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6330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x content - 3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B3B714-8463-70BA-2EAD-5E6CCDD183F1}"/>
              </a:ext>
            </a:extLst>
          </p:cNvPr>
          <p:cNvSpPr/>
          <p:nvPr userDrawn="1"/>
        </p:nvSpPr>
        <p:spPr>
          <a:xfrm>
            <a:off x="4406900" y="1490963"/>
            <a:ext cx="3382963"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0E0882-A5B8-B046-8C2A-3BE4CFD04E89}"/>
              </a:ext>
            </a:extLst>
          </p:cNvPr>
          <p:cNvSpPr/>
          <p:nvPr userDrawn="1"/>
        </p:nvSpPr>
        <p:spPr>
          <a:xfrm>
            <a:off x="8289925"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23957A-3619-C6BC-7391-C099B6B6FDDF}"/>
              </a:ext>
            </a:extLst>
          </p:cNvPr>
          <p:cNvSpPr/>
          <p:nvPr userDrawn="1"/>
        </p:nvSpPr>
        <p:spPr>
          <a:xfrm>
            <a:off x="521185" y="1490963"/>
            <a:ext cx="338247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586224"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586224"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481083"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481083"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592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x content - 4 colum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E5E602-EC8A-E271-0B81-1494CCB15B0A}"/>
              </a:ext>
            </a:extLst>
          </p:cNvPr>
          <p:cNvSpPr/>
          <p:nvPr userDrawn="1"/>
        </p:nvSpPr>
        <p:spPr>
          <a:xfrm>
            <a:off x="3383407" y="1490963"/>
            <a:ext cx="2469706"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13CBEE-2E4B-7D2B-899E-CCABA7B4DFFE}"/>
              </a:ext>
            </a:extLst>
          </p:cNvPr>
          <p:cNvSpPr/>
          <p:nvPr userDrawn="1"/>
        </p:nvSpPr>
        <p:spPr>
          <a:xfrm>
            <a:off x="6343650"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0B8B95-DDEE-3232-04A3-640DDBCEA4ED}"/>
              </a:ext>
            </a:extLst>
          </p:cNvPr>
          <p:cNvSpPr/>
          <p:nvPr userDrawn="1"/>
        </p:nvSpPr>
        <p:spPr>
          <a:xfrm>
            <a:off x="9200832"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3FA938-C0C5-D83E-2C38-C04214DDC4AB}"/>
              </a:ext>
            </a:extLst>
          </p:cNvPr>
          <p:cNvSpPr/>
          <p:nvPr userDrawn="1"/>
        </p:nvSpPr>
        <p:spPr>
          <a:xfrm>
            <a:off x="521185"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575304"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575304"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528689"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528689"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3908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390888"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0005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INICAL USE ONLY - 2 colum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0B386F-3DC7-C25E-A618-BC265BFD1199}"/>
              </a:ext>
            </a:extLst>
          </p:cNvPr>
          <p:cNvSpPr/>
          <p:nvPr userDrawn="1"/>
        </p:nvSpPr>
        <p:spPr>
          <a:xfrm>
            <a:off x="0" y="0"/>
            <a:ext cx="12192000" cy="63099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608605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INICAL USE ONLY - 2 column (1/3+2/3)">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6625D-2FBC-E74A-1250-8B4D66F47FE6}"/>
              </a:ext>
            </a:extLst>
          </p:cNvPr>
          <p:cNvSpPr/>
          <p:nvPr userDrawn="1"/>
        </p:nvSpPr>
        <p:spPr>
          <a:xfrm>
            <a:off x="0" y="0"/>
            <a:ext cx="12192000" cy="63099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050482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INICAL USE ONLY - 2 column (2/3+1/3)">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C0C2FF-6046-B19F-F8DF-AAABBAC62973}"/>
              </a:ext>
            </a:extLst>
          </p:cNvPr>
          <p:cNvSpPr/>
          <p:nvPr userDrawn="1"/>
        </p:nvSpPr>
        <p:spPr>
          <a:xfrm>
            <a:off x="0" y="0"/>
            <a:ext cx="12192000" cy="63099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5" y="1643063"/>
            <a:ext cx="3368675"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4" y="2103438"/>
            <a:ext cx="3368675"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400438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call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20C9B0-5A30-89FC-6C6A-42F816D0B7F1}"/>
              </a:ext>
            </a:extLst>
          </p:cNvPr>
          <p:cNvSpPr/>
          <p:nvPr userDrawn="1"/>
        </p:nvSpPr>
        <p:spPr>
          <a:xfrm>
            <a:off x="6095998" y="0"/>
            <a:ext cx="6096001" cy="63099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endParaRPr lang="en-US" dirty="0"/>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6" name="Text Placeholder 15">
            <a:extLst>
              <a:ext uri="{FF2B5EF4-FFF2-40B4-BE49-F238E27FC236}">
                <a16:creationId xmlns:a16="http://schemas.microsoft.com/office/drawing/2014/main" id="{EC5BB3B8-F915-A948-801F-FA5A8918428D}"/>
              </a:ext>
            </a:extLst>
          </p:cNvPr>
          <p:cNvSpPr>
            <a:spLocks noGrp="1"/>
          </p:cNvSpPr>
          <p:nvPr>
            <p:ph type="body" sz="quarter" idx="17"/>
          </p:nvPr>
        </p:nvSpPr>
        <p:spPr>
          <a:xfrm>
            <a:off x="6457743" y="365125"/>
            <a:ext cx="5211969"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7831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callout (2/3+1/3)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5E8EFA-2186-FF48-7363-5204A322B587}"/>
              </a:ext>
            </a:extLst>
          </p:cNvPr>
          <p:cNvSpPr/>
          <p:nvPr userDrawn="1"/>
        </p:nvSpPr>
        <p:spPr bwMode="white">
          <a:xfrm>
            <a:off x="8174416" y="0"/>
            <a:ext cx="4017585"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726757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15">
            <a:extLst>
              <a:ext uri="{FF2B5EF4-FFF2-40B4-BE49-F238E27FC236}">
                <a16:creationId xmlns:a16="http://schemas.microsoft.com/office/drawing/2014/main" id="{BD0AA8AC-E3E1-9106-2D45-EBFE63E60433}"/>
              </a:ext>
            </a:extLst>
          </p:cNvPr>
          <p:cNvSpPr>
            <a:spLocks noGrp="1"/>
          </p:cNvSpPr>
          <p:nvPr>
            <p:ph type="body" sz="quarter" idx="17"/>
          </p:nvPr>
        </p:nvSpPr>
        <p:spPr>
          <a:xfrm>
            <a:off x="8536742" y="365125"/>
            <a:ext cx="3132970"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3133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callout (1/3+2/3)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35035-AE9D-D29D-A2EB-0F3C45FB3AC8}"/>
              </a:ext>
            </a:extLst>
          </p:cNvPr>
          <p:cNvSpPr/>
          <p:nvPr userDrawn="1"/>
        </p:nvSpPr>
        <p:spPr bwMode="white">
          <a:xfrm>
            <a:off x="4406900" y="0"/>
            <a:ext cx="7785098" cy="6309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375"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375"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6" name="Text Placeholder 15">
            <a:extLst>
              <a:ext uri="{FF2B5EF4-FFF2-40B4-BE49-F238E27FC236}">
                <a16:creationId xmlns:a16="http://schemas.microsoft.com/office/drawing/2014/main" id="{2752D9BB-8F5F-CF62-A873-F5B27CED1202}"/>
              </a:ext>
            </a:extLst>
          </p:cNvPr>
          <p:cNvSpPr>
            <a:spLocks noGrp="1"/>
          </p:cNvSpPr>
          <p:nvPr>
            <p:ph type="body" sz="quarter" idx="17"/>
          </p:nvPr>
        </p:nvSpPr>
        <p:spPr>
          <a:xfrm>
            <a:off x="4791456" y="365125"/>
            <a:ext cx="6885432"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0310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lout + image - purpl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Month Year</a:t>
            </a:r>
            <a:endParaRPr lang="en-US" dirty="0"/>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5" algn="l"/>
            <a:r>
              <a:rPr lang="en-US"/>
              <a:t>MyGEHealthCare | December 2024</a:t>
            </a:r>
            <a:endParaRPr lang="en-US" dirty="0"/>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339C9110-F427-4586-9638-A5638F41FBCD}" type="slidenum">
              <a:rPr lang="en-US" smtClean="0"/>
              <a:pPr/>
              <a:t>‹#›</a:t>
            </a:fld>
            <a:endParaRPr lang="en-US" dirty="0"/>
          </a:p>
        </p:txBody>
      </p:sp>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solidFill>
                  <a:schemeClr val="bg1"/>
                </a:solidFill>
              </a:defRPr>
            </a:lvl1pPr>
          </a:lstStyle>
          <a:p>
            <a:r>
              <a:rPr lang="en-US"/>
              <a:t>Click icon to add picture</a:t>
            </a:r>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4954"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F5F65EFF-2813-2742-73D8-B8564116E54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lgn="r">
              <a:defRPr sz="800">
                <a:solidFill>
                  <a:schemeClr val="bg1"/>
                </a:solidFill>
              </a:defRPr>
            </a:lvl2pPr>
            <a:lvl3pPr marL="0" algn="r">
              <a:defRPr sz="800">
                <a:solidFill>
                  <a:schemeClr val="bg1"/>
                </a:solidFill>
              </a:defRPr>
            </a:lvl3pPr>
            <a:lvl4pPr marL="0" algn="r">
              <a:defRPr sz="800">
                <a:solidFill>
                  <a:schemeClr val="bg1"/>
                </a:solidFill>
              </a:defRPr>
            </a:lvl4pPr>
            <a:lvl5pPr marL="0" algn="r">
              <a:defRPr sz="800">
                <a:solidFill>
                  <a:schemeClr val="bg1"/>
                </a:solidFill>
              </a:defRPr>
            </a:lvl5pPr>
            <a:lvl6pPr marL="0" indent="0" algn="r">
              <a:defRPr sz="800">
                <a:solidFill>
                  <a:schemeClr val="bg1"/>
                </a:solidFill>
              </a:defRPr>
            </a:lvl6pPr>
            <a:lvl7pPr marL="0" algn="r">
              <a:defRPr sz="800">
                <a:solidFill>
                  <a:schemeClr val="bg1"/>
                </a:solidFill>
              </a:defRPr>
            </a:lvl7pPr>
            <a:lvl8pPr marL="0" indent="0" algn="r">
              <a:defRPr sz="800">
                <a:solidFill>
                  <a:schemeClr val="bg1"/>
                </a:solidFill>
              </a:defRPr>
            </a:lvl8pPr>
            <a:lvl9pPr marL="0" algn="r">
              <a:spcBef>
                <a:spcPts val="0"/>
              </a:spcBef>
              <a:defRPr sz="800">
                <a:solidFill>
                  <a:schemeClr val="bg1"/>
                </a:solidFill>
              </a:defRPr>
            </a:lvl9pPr>
          </a:lstStyle>
          <a:p>
            <a:pPr lvl="0" algn="r"/>
            <a:r>
              <a:rPr lang="en-US" dirty="0"/>
              <a:t> © 2024 GE HealthCare. GE is a trademark of General Electric Company used under trademark license.</a:t>
            </a:r>
          </a:p>
        </p:txBody>
      </p:sp>
      <p:pic>
        <p:nvPicPr>
          <p:cNvPr id="3" name="Picture 2">
            <a:extLst>
              <a:ext uri="{FF2B5EF4-FFF2-40B4-BE49-F238E27FC236}">
                <a16:creationId xmlns:a16="http://schemas.microsoft.com/office/drawing/2014/main" id="{3D9D92E5-2301-19F5-7376-DA5EFA5443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spTree>
    <p:extLst>
      <p:ext uri="{BB962C8B-B14F-4D97-AF65-F5344CB8AC3E}">
        <p14:creationId xmlns:p14="http://schemas.microsoft.com/office/powerpoint/2010/main" val="136311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mage - purpl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1E6BB8-5B09-F7F3-61CE-FBD092BF7AA5}"/>
              </a:ext>
            </a:extLst>
          </p:cNvPr>
          <p:cNvSpPr/>
          <p:nvPr userDrawn="1"/>
        </p:nvSpPr>
        <p:spPr>
          <a:xfrm flipV="1">
            <a:off x="5328745" y="6309994"/>
            <a:ext cx="6863254" cy="54800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5334954" cy="2330451"/>
          </a:xfrm>
        </p:spPr>
        <p:txBody>
          <a:bodyPr anchor="b">
            <a:normAutofit/>
          </a:bodyPr>
          <a:lstStyle>
            <a:lvl1pPr algn="l">
              <a:defRPr sz="6000">
                <a:solidFill>
                  <a:schemeClr val="bg1"/>
                </a:solidFill>
              </a:defRPr>
            </a:lvl1pPr>
          </a:lstStyle>
          <a:p>
            <a:r>
              <a:rPr lang="en-US"/>
              <a:t>Click to edit Master title style</a:t>
            </a:r>
            <a:endParaRPr lang="en-US" dirty="0"/>
          </a:p>
        </p:txBody>
      </p:sp>
      <p:sp>
        <p:nvSpPr>
          <p:cNvPr id="6" name="Picture Placeholder 6">
            <a:extLst>
              <a:ext uri="{FF2B5EF4-FFF2-40B4-BE49-F238E27FC236}">
                <a16:creationId xmlns:a16="http://schemas.microsoft.com/office/drawing/2014/main" id="{17606C27-44B4-B9A8-08C7-0266865ADDA1}"/>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b="0">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956AD4D2-9D88-9C0E-FFD9-FA2DA746560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2024 GE HealthCare. GE is a trademark of General Electric Company used under trademark license.</a:t>
            </a:r>
          </a:p>
        </p:txBody>
      </p:sp>
      <p:sp>
        <p:nvSpPr>
          <p:cNvPr id="7" name="Subtitle 2">
            <a:extLst>
              <a:ext uri="{FF2B5EF4-FFF2-40B4-BE49-F238E27FC236}">
                <a16:creationId xmlns:a16="http://schemas.microsoft.com/office/drawing/2014/main" id="{68BECE50-3163-E06A-29B5-A1C5E9352993}"/>
              </a:ext>
            </a:extLst>
          </p:cNvPr>
          <p:cNvSpPr>
            <a:spLocks noGrp="1"/>
          </p:cNvSpPr>
          <p:nvPr>
            <p:ph type="subTitle" idx="1"/>
          </p:nvPr>
        </p:nvSpPr>
        <p:spPr>
          <a:xfrm>
            <a:off x="518160" y="4132262"/>
            <a:ext cx="5334953" cy="9144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US"/>
              <a:t>Click to edit Master subtitle style</a:t>
            </a:r>
            <a:endParaRPr lang="en-US" dirty="0"/>
          </a:p>
        </p:txBody>
      </p:sp>
      <p:pic>
        <p:nvPicPr>
          <p:cNvPr id="3" name="Picture 2">
            <a:extLst>
              <a:ext uri="{FF2B5EF4-FFF2-40B4-BE49-F238E27FC236}">
                <a16:creationId xmlns:a16="http://schemas.microsoft.com/office/drawing/2014/main" id="{A2ABFFCE-FFA0-0254-ABFA-95563AACC2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20046139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out + image - white">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904"/>
          </a:xfrm>
          <a:prstGeom prst="roundRect">
            <a:avLst>
              <a:gd name="adj" fmla="val 3495"/>
            </a:avLst>
          </a:prstGeom>
        </p:spPr>
        <p:txBody>
          <a:bodyPr anchor="ctr">
            <a:noAutofit/>
          </a:bodyPr>
          <a:lstStyle>
            <a:lvl1pPr algn="ctr">
              <a:defRPr>
                <a:solidFill>
                  <a:schemeClr val="tx1"/>
                </a:solidFill>
              </a:defRPr>
            </a:lvl1pPr>
          </a:lstStyle>
          <a:p>
            <a:r>
              <a:rPr lang="en-US"/>
              <a:t>Click icon to add picture</a:t>
            </a:r>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0192"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defRPr>
            </a:lvl6pPr>
            <a:lvl7pPr>
              <a:defRPr sz="1600">
                <a:solidFill>
                  <a:schemeClr val="accent1"/>
                </a:solidFill>
              </a:defRPr>
            </a:lvl7pPr>
            <a:lvl8pPr>
              <a:defRPr sz="1600">
                <a:solidFill>
                  <a:schemeClr val="accent1"/>
                </a:solidFill>
              </a:defRPr>
            </a:lvl8pPr>
            <a:lvl9pPr>
              <a:defRPr sz="1600">
                <a:solidFill>
                  <a:schemeClr val="accent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FFEEA5BF-FEF2-38C8-742E-128BB97D7B3B}"/>
              </a:ext>
            </a:extLst>
          </p:cNvPr>
          <p:cNvSpPr>
            <a:spLocks noGrp="1"/>
          </p:cNvSpPr>
          <p:nvPr>
            <p:ph type="sldNum" sz="quarter" idx="12"/>
          </p:nvPr>
        </p:nvSpPr>
        <p:spPr>
          <a:xfrm>
            <a:off x="11450472" y="6455664"/>
            <a:ext cx="226416" cy="256032"/>
          </a:xfrm>
        </p:spPr>
        <p:txBody>
          <a:bodyPr/>
          <a:lstStyle/>
          <a:p>
            <a:fld id="{339C9110-F427-4586-9638-A5638F41FBCD}" type="slidenum">
              <a:rPr lang="en-US" smtClean="0"/>
              <a:t>‹#›</a:t>
            </a:fld>
            <a:endParaRPr lang="en-US"/>
          </a:p>
        </p:txBody>
      </p:sp>
      <p:sp>
        <p:nvSpPr>
          <p:cNvPr id="5" name="Date Placeholder 3">
            <a:extLst>
              <a:ext uri="{FF2B5EF4-FFF2-40B4-BE49-F238E27FC236}">
                <a16:creationId xmlns:a16="http://schemas.microsoft.com/office/drawing/2014/main" id="{F9290E0A-E8F3-D223-CC84-58B848FE3B28}"/>
              </a:ext>
            </a:extLst>
          </p:cNvPr>
          <p:cNvSpPr>
            <a:spLocks noGrp="1"/>
          </p:cNvSpPr>
          <p:nvPr>
            <p:ph type="dt" sz="half" idx="10"/>
          </p:nvPr>
        </p:nvSpPr>
        <p:spPr>
          <a:xfrm>
            <a:off x="6105469" y="6455664"/>
            <a:ext cx="755566" cy="256032"/>
          </a:xfrm>
        </p:spPr>
        <p:txBody>
          <a:bodyPr/>
          <a:lstStyle/>
          <a:p>
            <a:r>
              <a:rPr lang="en-US"/>
              <a:t>Month Year</a:t>
            </a:r>
          </a:p>
        </p:txBody>
      </p:sp>
      <p:sp>
        <p:nvSpPr>
          <p:cNvPr id="6" name="Footer Placeholder 4">
            <a:extLst>
              <a:ext uri="{FF2B5EF4-FFF2-40B4-BE49-F238E27FC236}">
                <a16:creationId xmlns:a16="http://schemas.microsoft.com/office/drawing/2014/main" id="{B2368625-885B-556B-C3C9-AD3874128FDA}"/>
              </a:ext>
            </a:extLst>
          </p:cNvPr>
          <p:cNvSpPr>
            <a:spLocks noGrp="1"/>
          </p:cNvSpPr>
          <p:nvPr>
            <p:ph type="ftr" sz="quarter" idx="11"/>
          </p:nvPr>
        </p:nvSpPr>
        <p:spPr>
          <a:xfrm>
            <a:off x="2185415" y="6455664"/>
            <a:ext cx="3742309" cy="256032"/>
          </a:xfrm>
        </p:spPr>
        <p:txBody>
          <a:bodyPr/>
          <a:lstStyle/>
          <a:p>
            <a:r>
              <a:rPr lang="en-US"/>
              <a:t>MyGEHealthCare | December 2024</a:t>
            </a:r>
            <a:endParaRPr lang="en-US" dirty="0"/>
          </a:p>
        </p:txBody>
      </p:sp>
    </p:spTree>
    <p:extLst>
      <p:ext uri="{BB962C8B-B14F-4D97-AF65-F5344CB8AC3E}">
        <p14:creationId xmlns:p14="http://schemas.microsoft.com/office/powerpoint/2010/main" val="451284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3" name="Picture Placeholder 6">
            <a:extLst>
              <a:ext uri="{FF2B5EF4-FFF2-40B4-BE49-F238E27FC236}">
                <a16:creationId xmlns:a16="http://schemas.microsoft.com/office/drawing/2014/main" id="{CA712766-22E7-3C4D-D51A-ED954200F351}"/>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4159515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image (2/3+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72675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4940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4940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8289925" y="182563"/>
            <a:ext cx="3711574" cy="6126162"/>
          </a:xfrm>
          <a:prstGeom prst="roundRect">
            <a:avLst>
              <a:gd name="adj" fmla="val 5135"/>
            </a:avLst>
          </a:prstGeom>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2190243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image (1/3+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43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437"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4406900" y="182563"/>
            <a:ext cx="7594599" cy="6126162"/>
          </a:xfrm>
          <a:prstGeom prst="roundRect">
            <a:avLst>
              <a:gd name="adj" fmla="val 5135"/>
            </a:avLst>
          </a:prstGeom>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2251805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Picture Placeholder 6">
            <a:extLst>
              <a:ext uri="{FF2B5EF4-FFF2-40B4-BE49-F238E27FC236}">
                <a16:creationId xmlns:a16="http://schemas.microsoft.com/office/drawing/2014/main" id="{62BC8CA4-FDCA-461D-5AB3-35CBDBB39C0C}"/>
              </a:ext>
            </a:extLst>
          </p:cNvPr>
          <p:cNvSpPr>
            <a:spLocks noGrp="1"/>
          </p:cNvSpPr>
          <p:nvPr>
            <p:ph type="pic" sz="quarter" idx="17"/>
          </p:nvPr>
        </p:nvSpPr>
        <p:spPr>
          <a:xfrm>
            <a:off x="183450" y="1638300"/>
            <a:ext cx="11825100" cy="4648200"/>
          </a:xfrm>
          <a:prstGeom prst="roundRect">
            <a:avLst>
              <a:gd name="adj" fmla="val 4244"/>
            </a:avLst>
          </a:prstGeom>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612913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full-blee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A97196-DB12-7C93-3EF8-1FCD30ECCB98}"/>
              </a:ext>
            </a:extLst>
          </p:cNvPr>
          <p:cNvSpPr/>
          <p:nvPr userDrawn="1"/>
        </p:nvSpPr>
        <p:spPr>
          <a:xfrm>
            <a:off x="0" y="0"/>
            <a:ext cx="12191999" cy="630999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296571695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purpl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159F0F-19F5-3C0C-2CA6-D57F9E3C7FAF}"/>
              </a:ext>
            </a:extLst>
          </p:cNvPr>
          <p:cNvSpPr/>
          <p:nvPr userDrawn="1"/>
        </p:nvSpPr>
        <p:spPr>
          <a:xfrm>
            <a:off x="0" y="0"/>
            <a:ext cx="12191999" cy="63099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a:noFill/>
        </p:spPr>
        <p:txBody>
          <a:bodyPr anchor="b">
            <a:normAutofit/>
          </a:bodyPr>
          <a:lstStyle>
            <a:lvl1pPr marL="571500" indent="-571500">
              <a:buSzPct val="200000"/>
              <a:buFont typeface="Source Sans Pro Light" panose="020B0403030403020204" pitchFamily="34" charset="0"/>
              <a:buChar char="“"/>
              <a:defRPr sz="36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bg1"/>
                </a:solidFill>
                <a:latin typeface="Source Sans Pro SemiBold" panose="020B0603030403020204" pitchFamily="34" charset="0"/>
              </a:defRPr>
            </a:lvl1pPr>
            <a:lvl2pPr marL="0" indent="0">
              <a:buNone/>
              <a:defRPr sz="1150" b="0">
                <a:solidFill>
                  <a:schemeClr val="bg1"/>
                </a:solidFill>
                <a:latin typeface="Source Sans Pro SemiBold" panose="020B0603030403020204" pitchFamily="34" charset="0"/>
              </a:defRPr>
            </a:lvl2pPr>
            <a:lvl3pPr marL="0" indent="0">
              <a:buNone/>
              <a:defRPr sz="1150" b="0">
                <a:solidFill>
                  <a:schemeClr val="bg1"/>
                </a:solidFill>
                <a:latin typeface="Source Sans Pro SemiBold" panose="020B0603030403020204" pitchFamily="34" charset="0"/>
              </a:defRPr>
            </a:lvl3pPr>
            <a:lvl4pPr marL="0" indent="0">
              <a:buNone/>
              <a:defRPr sz="1150" b="0">
                <a:solidFill>
                  <a:schemeClr val="bg1"/>
                </a:solidFill>
                <a:latin typeface="Source Sans Pro SemiBold" panose="020B0603030403020204" pitchFamily="34" charset="0"/>
              </a:defRPr>
            </a:lvl4pPr>
            <a:lvl5pPr marL="0" indent="0">
              <a:buNone/>
              <a:tabLst/>
              <a:defRPr sz="1150" b="0">
                <a:solidFill>
                  <a:schemeClr val="bg1"/>
                </a:solidFill>
                <a:latin typeface="Source Sans Pro SemiBold" panose="020B0603030403020204" pitchFamily="34" charset="0"/>
              </a:defRPr>
            </a:lvl5pPr>
            <a:lvl6pPr marL="0" indent="0">
              <a:buNone/>
              <a:defRPr sz="1150" b="0">
                <a:solidFill>
                  <a:schemeClr val="bg1"/>
                </a:solidFill>
                <a:latin typeface="Source Sans Pro SemiBold" panose="020B0603030403020204" pitchFamily="34" charset="0"/>
              </a:defRPr>
            </a:lvl6pPr>
            <a:lvl7pPr marL="0" indent="0">
              <a:buNone/>
              <a:defRPr sz="1150" b="0">
                <a:solidFill>
                  <a:schemeClr val="bg1"/>
                </a:solidFill>
                <a:latin typeface="Source Sans Pro SemiBold" panose="020B0603030403020204" pitchFamily="34" charset="0"/>
              </a:defRPr>
            </a:lvl7pPr>
            <a:lvl8pPr marL="0" indent="0">
              <a:buNone/>
              <a:defRPr sz="1150" b="0">
                <a:solidFill>
                  <a:schemeClr val="bg1"/>
                </a:solidFill>
                <a:latin typeface="Source Sans Pro SemiBold" panose="020B0603030403020204" pitchFamily="34" charset="0"/>
              </a:defRPr>
            </a:lvl8pPr>
            <a:lvl9pPr marL="0" indent="0">
              <a:buNone/>
              <a:defRPr sz="1150" b="0">
                <a:solidFill>
                  <a:schemeClr val="bg1"/>
                </a:solidFill>
                <a:latin typeface="Source Sans Pro SemiBold" panose="020B0603030403020204" pitchFamily="34" charset="0"/>
              </a:defRPr>
            </a:lvl9pPr>
          </a:lstStyle>
          <a:p>
            <a:pPr lvl="0"/>
            <a:r>
              <a:rPr lang="en-US"/>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bg1"/>
                </a:solidFill>
                <a:latin typeface="+mn-lt"/>
              </a:defRPr>
            </a:lvl1pPr>
            <a:lvl2pPr marL="0" indent="0">
              <a:buNone/>
              <a:defRPr sz="1000" b="0">
                <a:solidFill>
                  <a:schemeClr val="bg1"/>
                </a:solidFill>
                <a:latin typeface="+mn-lt"/>
              </a:defRPr>
            </a:lvl2pPr>
            <a:lvl3pPr marL="0" indent="0">
              <a:buNone/>
              <a:defRPr sz="1000" b="0">
                <a:solidFill>
                  <a:schemeClr val="bg1"/>
                </a:solidFill>
                <a:latin typeface="+mn-lt"/>
              </a:defRPr>
            </a:lvl3pPr>
            <a:lvl4pPr marL="0" indent="0">
              <a:buNone/>
              <a:defRPr sz="1000" b="0">
                <a:solidFill>
                  <a:schemeClr val="bg1"/>
                </a:solidFill>
                <a:latin typeface="+mn-lt"/>
              </a:defRPr>
            </a:lvl4pPr>
            <a:lvl5pPr marL="0" indent="0">
              <a:buNone/>
              <a:tabLst/>
              <a:defRPr sz="1000" b="0">
                <a:solidFill>
                  <a:schemeClr val="bg1"/>
                </a:solidFill>
                <a:latin typeface="+mn-lt"/>
              </a:defRPr>
            </a:lvl5pPr>
            <a:lvl6pPr marL="0" indent="0">
              <a:buNone/>
              <a:defRPr sz="1000" b="0">
                <a:solidFill>
                  <a:schemeClr val="bg1"/>
                </a:solidFill>
                <a:latin typeface="+mn-lt"/>
              </a:defRPr>
            </a:lvl6pPr>
            <a:lvl7pPr marL="0" indent="0">
              <a:buNone/>
              <a:defRPr sz="1000" b="0">
                <a:solidFill>
                  <a:schemeClr val="bg1"/>
                </a:solidFill>
                <a:latin typeface="+mn-lt"/>
              </a:defRPr>
            </a:lvl7pPr>
            <a:lvl8pPr marL="0" indent="0">
              <a:buNone/>
              <a:defRPr sz="1000" b="0">
                <a:solidFill>
                  <a:schemeClr val="bg1"/>
                </a:solidFill>
                <a:latin typeface="+mn-lt"/>
              </a:defRPr>
            </a:lvl8pPr>
            <a:lvl9pPr marL="0" indent="0">
              <a:buNone/>
              <a:defRPr sz="1000" b="0">
                <a:solidFill>
                  <a:schemeClr val="bg1"/>
                </a:solidFill>
                <a:latin typeface="+mn-lt"/>
              </a:defRPr>
            </a:lvl9pPr>
          </a:lstStyle>
          <a:p>
            <a:pPr lvl="0"/>
            <a:r>
              <a:rPr lang="en-US"/>
              <a:t>Click to edit Master text styles</a:t>
            </a:r>
          </a:p>
        </p:txBody>
      </p:sp>
    </p:spTree>
    <p:extLst>
      <p:ext uri="{BB962C8B-B14F-4D97-AF65-F5344CB8AC3E}">
        <p14:creationId xmlns:p14="http://schemas.microsoft.com/office/powerpoint/2010/main" val="79330017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p:spPr>
        <p:txBody>
          <a:bodyPr anchor="b">
            <a:normAutofit/>
          </a:bodyPr>
          <a:lstStyle>
            <a:lvl1pPr marL="571500" indent="-571500">
              <a:buSzPct val="200000"/>
              <a:buFont typeface="Source Sans Pro Light" panose="020B0403030403020204" pitchFamily="34" charset="0"/>
              <a:buChar char="“"/>
              <a:defRPr sz="3600">
                <a:solidFill>
                  <a:schemeClr val="accent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tx1"/>
                </a:solidFill>
                <a:latin typeface="Source Sans Pro SemiBold" panose="020B0603030403020204" pitchFamily="34" charset="0"/>
              </a:defRPr>
            </a:lvl1pPr>
            <a:lvl2pPr marL="0" indent="0">
              <a:buNone/>
              <a:defRPr sz="1150" b="0">
                <a:solidFill>
                  <a:schemeClr val="tx1"/>
                </a:solidFill>
                <a:latin typeface="Source Sans Pro SemiBold" panose="020B0603030403020204" pitchFamily="34" charset="0"/>
              </a:defRPr>
            </a:lvl2pPr>
            <a:lvl3pPr marL="0" indent="0">
              <a:buNone/>
              <a:defRPr sz="1150" b="0">
                <a:solidFill>
                  <a:schemeClr val="tx1"/>
                </a:solidFill>
                <a:latin typeface="Source Sans Pro SemiBold" panose="020B0603030403020204" pitchFamily="34" charset="0"/>
              </a:defRPr>
            </a:lvl3pPr>
            <a:lvl4pPr marL="0" indent="0">
              <a:buNone/>
              <a:defRPr sz="1150" b="0">
                <a:solidFill>
                  <a:schemeClr val="tx1"/>
                </a:solidFill>
                <a:latin typeface="Source Sans Pro SemiBold" panose="020B0603030403020204" pitchFamily="34" charset="0"/>
              </a:defRPr>
            </a:lvl4pPr>
            <a:lvl5pPr marL="0" indent="0">
              <a:buNone/>
              <a:tabLst/>
              <a:defRPr sz="1150" b="0">
                <a:solidFill>
                  <a:schemeClr val="tx1"/>
                </a:solidFill>
                <a:latin typeface="Source Sans Pro SemiBold" panose="020B0603030403020204" pitchFamily="34" charset="0"/>
              </a:defRPr>
            </a:lvl5pPr>
            <a:lvl6pPr marL="0" indent="0">
              <a:buNone/>
              <a:defRPr sz="1150" b="0">
                <a:solidFill>
                  <a:schemeClr val="tx1"/>
                </a:solidFill>
                <a:latin typeface="Source Sans Pro SemiBold" panose="020B0603030403020204" pitchFamily="34" charset="0"/>
              </a:defRPr>
            </a:lvl6pPr>
            <a:lvl7pPr marL="0" indent="0">
              <a:buNone/>
              <a:defRPr sz="1150" b="0">
                <a:solidFill>
                  <a:schemeClr val="tx1"/>
                </a:solidFill>
                <a:latin typeface="Source Sans Pro SemiBold" panose="020B0603030403020204" pitchFamily="34" charset="0"/>
              </a:defRPr>
            </a:lvl7pPr>
            <a:lvl8pPr marL="0" indent="0">
              <a:buNone/>
              <a:defRPr sz="1150" b="0">
                <a:solidFill>
                  <a:schemeClr val="tx1"/>
                </a:solidFill>
                <a:latin typeface="Source Sans Pro SemiBold" panose="020B0603030403020204" pitchFamily="34" charset="0"/>
              </a:defRPr>
            </a:lvl8pPr>
            <a:lvl9pPr marL="0" indent="0">
              <a:buNone/>
              <a:defRPr sz="1150" b="0">
                <a:solidFill>
                  <a:schemeClr val="tx1"/>
                </a:solidFill>
                <a:latin typeface="Source Sans Pro SemiBold" panose="020B0603030403020204" pitchFamily="34" charset="0"/>
              </a:defRPr>
            </a:lvl9pPr>
          </a:lstStyle>
          <a:p>
            <a:pPr lvl="0"/>
            <a:r>
              <a:rPr lang="en-US"/>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3176328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 purpl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7ACD65-C006-248C-CB27-EB5E6E9466EE}"/>
              </a:ext>
            </a:extLst>
          </p:cNvPr>
          <p:cNvSpPr/>
          <p:nvPr userDrawn="1"/>
        </p:nvSpPr>
        <p:spPr>
          <a:xfrm>
            <a:off x="0" y="0"/>
            <a:ext cx="12191999" cy="63099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2103438"/>
            <a:ext cx="7271704" cy="3884612"/>
          </a:xfrm>
          <a:noFill/>
        </p:spPr>
        <p:txBody>
          <a:bodyPr anchor="t" anchorCtr="0">
            <a:normAutofit/>
          </a:bodyPr>
          <a:lstStyle>
            <a:lvl1pPr marL="0" indent="0">
              <a:buSzPct val="200000"/>
              <a:buFont typeface="Source Sans Pro Light" panose="020B0403030403020204" pitchFamily="34" charset="0"/>
              <a:buNone/>
              <a:defRPr sz="60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309679316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340498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Image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7ECC78-27C7-B6B1-D711-A95BC59CA590}"/>
              </a:ext>
            </a:extLst>
          </p:cNvPr>
          <p:cNvSpPr/>
          <p:nvPr userDrawn="1"/>
        </p:nvSpPr>
        <p:spPr>
          <a:xfrm flipV="1">
            <a:off x="0" y="6309994"/>
            <a:ext cx="12191999" cy="548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8" y="1643063"/>
            <a:ext cx="5330825" cy="2330451"/>
          </a:xfrm>
        </p:spPr>
        <p:txBody>
          <a:bodyPr anchor="b">
            <a:normAutofit/>
          </a:bodyPr>
          <a:lstStyle>
            <a:lvl1pPr algn="l">
              <a:defRPr sz="6000">
                <a:solidFill>
                  <a:schemeClr val="tx1"/>
                </a:solidFill>
              </a:defRPr>
            </a:lvl1pPr>
          </a:lstStyle>
          <a:p>
            <a:r>
              <a:rPr lang="en-US"/>
              <a:t>Click to edit Master title style</a:t>
            </a:r>
            <a:endParaRPr lang="en-US" dirty="0"/>
          </a:p>
        </p:txBody>
      </p:sp>
      <p:sp>
        <p:nvSpPr>
          <p:cNvPr id="3" name="Picture Placeholder 6">
            <a:extLst>
              <a:ext uri="{FF2B5EF4-FFF2-40B4-BE49-F238E27FC236}">
                <a16:creationId xmlns:a16="http://schemas.microsoft.com/office/drawing/2014/main" id="{B45A6630-AB2A-0F52-795E-B12B8E6B0C0E}"/>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a:lvl1pPr>
          </a:lstStyle>
          <a:p>
            <a:r>
              <a:rPr lang="en-US"/>
              <a:t>Click icon to add picture</a:t>
            </a:r>
          </a:p>
        </p:txBody>
      </p:sp>
      <p:sp>
        <p:nvSpPr>
          <p:cNvPr id="6" name="TextBox 5">
            <a:extLst>
              <a:ext uri="{FF2B5EF4-FFF2-40B4-BE49-F238E27FC236}">
                <a16:creationId xmlns:a16="http://schemas.microsoft.com/office/drawing/2014/main" id="{82DEF0CB-73F2-147D-7420-5EF3720BDE54}"/>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2024 GE HealthCare. GE is a trademark of General Electric Company used under trademark license.</a:t>
            </a:r>
          </a:p>
        </p:txBody>
      </p:sp>
      <p:sp>
        <p:nvSpPr>
          <p:cNvPr id="8" name="Subtitle 2">
            <a:extLst>
              <a:ext uri="{FF2B5EF4-FFF2-40B4-BE49-F238E27FC236}">
                <a16:creationId xmlns:a16="http://schemas.microsoft.com/office/drawing/2014/main" id="{0A8EC97A-B9AE-2116-69F2-D6855980B0C0}"/>
              </a:ext>
            </a:extLst>
          </p:cNvPr>
          <p:cNvSpPr>
            <a:spLocks noGrp="1"/>
          </p:cNvSpPr>
          <p:nvPr>
            <p:ph type="subTitle" idx="1"/>
          </p:nvPr>
        </p:nvSpPr>
        <p:spPr>
          <a:xfrm>
            <a:off x="518160" y="4132262"/>
            <a:ext cx="5330825" cy="9144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US"/>
              <a:t>Click to edit Master subtitle style</a:t>
            </a:r>
            <a:endParaRPr lang="en-US" dirty="0"/>
          </a:p>
        </p:txBody>
      </p:sp>
      <p:pic>
        <p:nvPicPr>
          <p:cNvPr id="5" name="Picture 4">
            <a:extLst>
              <a:ext uri="{FF2B5EF4-FFF2-40B4-BE49-F238E27FC236}">
                <a16:creationId xmlns:a16="http://schemas.microsoft.com/office/drawing/2014/main" id="{DA8BEE3C-9BDD-5B3B-8EA1-9DE259B34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4916" y="5197012"/>
            <a:ext cx="3782842" cy="1291351"/>
          </a:xfrm>
          <a:prstGeom prst="rect">
            <a:avLst/>
          </a:prstGeom>
        </p:spPr>
      </p:pic>
    </p:spTree>
    <p:extLst>
      <p:ext uri="{BB962C8B-B14F-4D97-AF65-F5344CB8AC3E}">
        <p14:creationId xmlns:p14="http://schemas.microsoft.com/office/powerpoint/2010/main" val="534872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 teal">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371D3-A562-9F99-A3D3-5D8CEC8F2296}"/>
              </a:ext>
            </a:extLst>
          </p:cNvPr>
          <p:cNvSpPr/>
          <p:nvPr userDrawn="1"/>
        </p:nvSpPr>
        <p:spPr>
          <a:xfrm>
            <a:off x="0" y="0"/>
            <a:ext cx="12191999" cy="63099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290785889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7" name="Rectangle 6">
            <a:extLst>
              <a:ext uri="{FF2B5EF4-FFF2-40B4-BE49-F238E27FC236}">
                <a16:creationId xmlns:a16="http://schemas.microsoft.com/office/drawing/2014/main" id="{E6523E28-34BD-A570-E61A-6A33D8969A76}"/>
              </a:ext>
            </a:extLst>
          </p:cNvPr>
          <p:cNvSpPr/>
          <p:nvPr userDrawn="1"/>
        </p:nvSpPr>
        <p:spPr>
          <a:xfrm>
            <a:off x="0" y="0"/>
            <a:ext cx="12191999" cy="630999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11710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ement - yellow">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7" name="Rectangle 6">
            <a:extLst>
              <a:ext uri="{FF2B5EF4-FFF2-40B4-BE49-F238E27FC236}">
                <a16:creationId xmlns:a16="http://schemas.microsoft.com/office/drawing/2014/main" id="{7C700A44-DA4D-C11F-46B1-49BF61AAF8E9}"/>
              </a:ext>
            </a:extLst>
          </p:cNvPr>
          <p:cNvSpPr/>
          <p:nvPr userDrawn="1"/>
        </p:nvSpPr>
        <p:spPr>
          <a:xfrm>
            <a:off x="0" y="0"/>
            <a:ext cx="12191999" cy="630999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63998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 oran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7" name="Rectangle 6">
            <a:extLst>
              <a:ext uri="{FF2B5EF4-FFF2-40B4-BE49-F238E27FC236}">
                <a16:creationId xmlns:a16="http://schemas.microsoft.com/office/drawing/2014/main" id="{F43F4288-2BCB-4210-A013-3595097A3D36}"/>
              </a:ext>
            </a:extLst>
          </p:cNvPr>
          <p:cNvSpPr/>
          <p:nvPr userDrawn="1"/>
        </p:nvSpPr>
        <p:spPr>
          <a:xfrm>
            <a:off x="0" y="0"/>
            <a:ext cx="12191999" cy="630999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27734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statistic - purple">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rmAutofit/>
          </a:bodyPr>
          <a:lstStyle>
            <a:lvl1pPr marL="0" indent="0">
              <a:buNone/>
              <a:defRPr sz="20000" b="0">
                <a:solidFill>
                  <a:schemeClr val="bg1"/>
                </a:solidFill>
                <a:latin typeface="+mn-lt"/>
              </a:defRPr>
            </a:lvl1pPr>
            <a:lvl2pPr marL="0" indent="0">
              <a:buNone/>
              <a:defRPr sz="17200" b="0">
                <a:solidFill>
                  <a:schemeClr val="bg1"/>
                </a:solidFill>
                <a:latin typeface="+mn-lt"/>
              </a:defRPr>
            </a:lvl2pPr>
            <a:lvl3pPr marL="0" indent="0">
              <a:buNone/>
              <a:defRPr sz="14400" b="0">
                <a:solidFill>
                  <a:schemeClr val="bg1"/>
                </a:solidFill>
                <a:latin typeface="+mn-lt"/>
              </a:defRPr>
            </a:lvl3pPr>
            <a:lvl4pPr marL="0" indent="0">
              <a:buNone/>
              <a:defRPr sz="14400" b="0">
                <a:solidFill>
                  <a:schemeClr val="bg1"/>
                </a:solidFill>
                <a:latin typeface="+mn-lt"/>
              </a:defRPr>
            </a:lvl4pPr>
            <a:lvl5pPr marL="0" indent="0">
              <a:buNone/>
              <a:tabLst/>
              <a:defRPr sz="14400" b="0">
                <a:solidFill>
                  <a:schemeClr val="bg1"/>
                </a:solidFill>
                <a:latin typeface="+mn-lt"/>
              </a:defRPr>
            </a:lvl5pPr>
            <a:lvl6pPr marL="0" indent="0">
              <a:buNone/>
              <a:defRPr sz="14400" b="0">
                <a:solidFill>
                  <a:schemeClr val="bg1"/>
                </a:solidFill>
                <a:latin typeface="+mn-lt"/>
              </a:defRPr>
            </a:lvl6pPr>
            <a:lvl7pPr marL="0" indent="0">
              <a:buNone/>
              <a:defRPr sz="14400" b="0">
                <a:solidFill>
                  <a:schemeClr val="bg1"/>
                </a:solidFill>
                <a:latin typeface="+mn-lt"/>
              </a:defRPr>
            </a:lvl7pPr>
            <a:lvl8pPr marL="0" indent="0">
              <a:buNone/>
              <a:defRPr sz="14400" b="0">
                <a:solidFill>
                  <a:schemeClr val="bg1"/>
                </a:solidFill>
                <a:latin typeface="+mn-lt"/>
              </a:defRPr>
            </a:lvl8pPr>
            <a:lvl9pPr marL="0" indent="0">
              <a:buNone/>
              <a:defRPr sz="14400" b="0">
                <a:solidFill>
                  <a:schemeClr val="bg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cxnSp>
        <p:nvCxnSpPr>
          <p:cNvPr id="4" name="Straight Connector 3">
            <a:extLst>
              <a:ext uri="{FF2B5EF4-FFF2-40B4-BE49-F238E27FC236}">
                <a16:creationId xmlns:a16="http://schemas.microsoft.com/office/drawing/2014/main" id="{C1CC07B9-9505-0B30-D600-32D4DE9E17F0}"/>
              </a:ext>
            </a:extLst>
          </p:cNvPr>
          <p:cNvCxnSpPr/>
          <p:nvPr userDrawn="1"/>
        </p:nvCxnSpPr>
        <p:spPr>
          <a:xfrm>
            <a:off x="517525" y="5075765"/>
            <a:ext cx="55784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A6D1062-00B9-090F-8495-03FF58A22D5F}"/>
              </a:ext>
            </a:extLst>
          </p:cNvPr>
          <p:cNvSpPr/>
          <p:nvPr userDrawn="1"/>
        </p:nvSpPr>
        <p:spPr>
          <a:xfrm>
            <a:off x="0" y="0"/>
            <a:ext cx="12191999" cy="63099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77979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statistic -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rmAutofit/>
          </a:bodyPr>
          <a:lstStyle>
            <a:lvl1pPr marL="0" indent="0">
              <a:buNone/>
              <a:defRPr sz="20000" b="0">
                <a:solidFill>
                  <a:schemeClr val="accent1"/>
                </a:solidFill>
                <a:latin typeface="+mn-lt"/>
              </a:defRPr>
            </a:lvl1pPr>
            <a:lvl2pPr marL="0" indent="0">
              <a:buNone/>
              <a:defRPr sz="17200" b="0">
                <a:solidFill>
                  <a:schemeClr val="accent1"/>
                </a:solidFill>
                <a:latin typeface="+mn-lt"/>
              </a:defRPr>
            </a:lvl2pPr>
            <a:lvl3pPr marL="0" indent="0">
              <a:buNone/>
              <a:defRPr sz="14400" b="0">
                <a:solidFill>
                  <a:schemeClr val="accent1"/>
                </a:solidFill>
                <a:latin typeface="+mn-lt"/>
              </a:defRPr>
            </a:lvl3pPr>
            <a:lvl4pPr marL="0" indent="0">
              <a:buNone/>
              <a:defRPr sz="14400" b="0">
                <a:solidFill>
                  <a:schemeClr val="accent1"/>
                </a:solidFill>
                <a:latin typeface="+mn-lt"/>
              </a:defRPr>
            </a:lvl4pPr>
            <a:lvl5pPr marL="0" indent="0">
              <a:buNone/>
              <a:tabLst/>
              <a:defRPr sz="14400" b="0">
                <a:solidFill>
                  <a:schemeClr val="accent1"/>
                </a:solidFill>
                <a:latin typeface="+mn-lt"/>
              </a:defRPr>
            </a:lvl5pPr>
            <a:lvl6pPr marL="0" indent="0">
              <a:buNone/>
              <a:defRPr sz="14400" b="0">
                <a:solidFill>
                  <a:schemeClr val="accent1"/>
                </a:solidFill>
                <a:latin typeface="+mn-lt"/>
              </a:defRPr>
            </a:lvl6pPr>
            <a:lvl7pPr marL="0" indent="0">
              <a:buNone/>
              <a:defRPr sz="14400" b="0">
                <a:solidFill>
                  <a:schemeClr val="accent1"/>
                </a:solidFill>
                <a:latin typeface="+mn-lt"/>
              </a:defRPr>
            </a:lvl7pPr>
            <a:lvl8pPr marL="0" indent="0">
              <a:buNone/>
              <a:defRPr sz="14400" b="0">
                <a:solidFill>
                  <a:schemeClr val="accent1"/>
                </a:solidFill>
                <a:latin typeface="+mn-lt"/>
              </a:defRPr>
            </a:lvl8pPr>
            <a:lvl9pPr marL="0" indent="0">
              <a:buNone/>
              <a:defRPr sz="14400" b="0">
                <a:solidFill>
                  <a:schemeClr val="accent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p:txBody>
      </p:sp>
      <p:cxnSp>
        <p:nvCxnSpPr>
          <p:cNvPr id="2" name="Straight Connector 1">
            <a:extLst>
              <a:ext uri="{FF2B5EF4-FFF2-40B4-BE49-F238E27FC236}">
                <a16:creationId xmlns:a16="http://schemas.microsoft.com/office/drawing/2014/main" id="{504CBD6F-D5CB-FE13-6008-6F16DEF3CEEA}"/>
              </a:ext>
            </a:extLst>
          </p:cNvPr>
          <p:cNvCxnSpPr/>
          <p:nvPr userDrawn="1"/>
        </p:nvCxnSpPr>
        <p:spPr>
          <a:xfrm>
            <a:off x="517525" y="5075765"/>
            <a:ext cx="55784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397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statistics - purpl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3DCC94-3C20-C659-D670-3C3FAB03DA45}"/>
              </a:ext>
            </a:extLst>
          </p:cNvPr>
          <p:cNvSpPr/>
          <p:nvPr userDrawn="1"/>
        </p:nvSpPr>
        <p:spPr>
          <a:xfrm>
            <a:off x="0" y="0"/>
            <a:ext cx="12191999" cy="63099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5504"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5504"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6" y="4140962"/>
            <a:ext cx="3390094"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2" name="Text Placeholder 2">
            <a:extLst>
              <a:ext uri="{FF2B5EF4-FFF2-40B4-BE49-F238E27FC236}">
                <a16:creationId xmlns:a16="http://schemas.microsoft.com/office/drawing/2014/main" id="{B7790BB3-2662-0DCB-8F70-6B7C3CC70C46}"/>
              </a:ext>
            </a:extLst>
          </p:cNvPr>
          <p:cNvSpPr>
            <a:spLocks noGrp="1"/>
          </p:cNvSpPr>
          <p:nvPr>
            <p:ph type="body" idx="125"/>
          </p:nvPr>
        </p:nvSpPr>
        <p:spPr>
          <a:xfrm>
            <a:off x="4414463"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Text Placeholder 2">
            <a:extLst>
              <a:ext uri="{FF2B5EF4-FFF2-40B4-BE49-F238E27FC236}">
                <a16:creationId xmlns:a16="http://schemas.microsoft.com/office/drawing/2014/main" id="{CB42AE3F-722F-64D4-B233-1B0427B8D407}"/>
              </a:ext>
            </a:extLst>
          </p:cNvPr>
          <p:cNvSpPr>
            <a:spLocks noGrp="1"/>
          </p:cNvSpPr>
          <p:nvPr>
            <p:ph type="body" idx="126"/>
          </p:nvPr>
        </p:nvSpPr>
        <p:spPr>
          <a:xfrm>
            <a:off x="4414463" y="2103966"/>
            <a:ext cx="3383280"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6" name="Text Placeholder 4">
            <a:extLst>
              <a:ext uri="{FF2B5EF4-FFF2-40B4-BE49-F238E27FC236}">
                <a16:creationId xmlns:a16="http://schemas.microsoft.com/office/drawing/2014/main" id="{47CBE01C-CFC3-4CE4-FF05-0A15F13822D0}"/>
              </a:ext>
            </a:extLst>
          </p:cNvPr>
          <p:cNvSpPr>
            <a:spLocks noGrp="1"/>
          </p:cNvSpPr>
          <p:nvPr>
            <p:ph type="body" sz="quarter" idx="127"/>
          </p:nvPr>
        </p:nvSpPr>
        <p:spPr>
          <a:xfrm>
            <a:off x="4413829"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C7EB732F-3B04-133A-4BC0-7A07922A6A3B}"/>
              </a:ext>
            </a:extLst>
          </p:cNvPr>
          <p:cNvSpPr>
            <a:spLocks noGrp="1"/>
          </p:cNvSpPr>
          <p:nvPr>
            <p:ph type="body" idx="128"/>
          </p:nvPr>
        </p:nvSpPr>
        <p:spPr>
          <a:xfrm>
            <a:off x="8291831"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14" name="Text Placeholder 2">
            <a:extLst>
              <a:ext uri="{FF2B5EF4-FFF2-40B4-BE49-F238E27FC236}">
                <a16:creationId xmlns:a16="http://schemas.microsoft.com/office/drawing/2014/main" id="{3DB3299F-9EE4-DD8F-3A6F-192431EEB3C4}"/>
              </a:ext>
            </a:extLst>
          </p:cNvPr>
          <p:cNvSpPr>
            <a:spLocks noGrp="1"/>
          </p:cNvSpPr>
          <p:nvPr>
            <p:ph type="body" idx="129"/>
          </p:nvPr>
        </p:nvSpPr>
        <p:spPr>
          <a:xfrm>
            <a:off x="8291831" y="2103966"/>
            <a:ext cx="3383280"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15" name="Text Placeholder 4">
            <a:extLst>
              <a:ext uri="{FF2B5EF4-FFF2-40B4-BE49-F238E27FC236}">
                <a16:creationId xmlns:a16="http://schemas.microsoft.com/office/drawing/2014/main" id="{0E400AC6-A32D-02A3-FD00-29A43AC85E12}"/>
              </a:ext>
            </a:extLst>
          </p:cNvPr>
          <p:cNvSpPr>
            <a:spLocks noGrp="1"/>
          </p:cNvSpPr>
          <p:nvPr>
            <p:ph type="body" sz="quarter" idx="130"/>
          </p:nvPr>
        </p:nvSpPr>
        <p:spPr>
          <a:xfrm>
            <a:off x="8291197"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cxnSp>
        <p:nvCxnSpPr>
          <p:cNvPr id="16" name="Straight Connector 15">
            <a:extLst>
              <a:ext uri="{FF2B5EF4-FFF2-40B4-BE49-F238E27FC236}">
                <a16:creationId xmlns:a16="http://schemas.microsoft.com/office/drawing/2014/main" id="{BDBBAAC5-CC10-A1F2-D4CF-91F1C8B82770}"/>
              </a:ext>
            </a:extLst>
          </p:cNvPr>
          <p:cNvCxnSpPr>
            <a:cxnSpLocks/>
          </p:cNvCxnSpPr>
          <p:nvPr userDrawn="1"/>
        </p:nvCxnSpPr>
        <p:spPr>
          <a:xfrm>
            <a:off x="517525"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FC8504-5367-9653-14DC-739620BFFB82}"/>
              </a:ext>
            </a:extLst>
          </p:cNvPr>
          <p:cNvCxnSpPr>
            <a:cxnSpLocks/>
          </p:cNvCxnSpPr>
          <p:nvPr userDrawn="1"/>
        </p:nvCxnSpPr>
        <p:spPr>
          <a:xfrm>
            <a:off x="4418528"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0B6333-AFDB-50A7-593F-122F0797D172}"/>
              </a:ext>
            </a:extLst>
          </p:cNvPr>
          <p:cNvCxnSpPr>
            <a:cxnSpLocks/>
          </p:cNvCxnSpPr>
          <p:nvPr userDrawn="1"/>
        </p:nvCxnSpPr>
        <p:spPr>
          <a:xfrm>
            <a:off x="8291197"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77190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statistics -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4140962"/>
            <a:ext cx="3383280" cy="1847088"/>
          </a:xfrm>
        </p:spPr>
        <p:txBody>
          <a:body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2829B64-B9E3-6F87-6E3A-902347095395}"/>
              </a:ext>
            </a:extLst>
          </p:cNvPr>
          <p:cNvSpPr>
            <a:spLocks noGrp="1"/>
          </p:cNvSpPr>
          <p:nvPr>
            <p:ph type="body" idx="125"/>
          </p:nvPr>
        </p:nvSpPr>
        <p:spPr>
          <a:xfrm>
            <a:off x="4413828"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22" name="Text Placeholder 2">
            <a:extLst>
              <a:ext uri="{FF2B5EF4-FFF2-40B4-BE49-F238E27FC236}">
                <a16:creationId xmlns:a16="http://schemas.microsoft.com/office/drawing/2014/main" id="{11B07066-EEE2-B4DF-0D1C-E6DA89E162E0}"/>
              </a:ext>
            </a:extLst>
          </p:cNvPr>
          <p:cNvSpPr>
            <a:spLocks noGrp="1"/>
          </p:cNvSpPr>
          <p:nvPr>
            <p:ph type="body" idx="126"/>
          </p:nvPr>
        </p:nvSpPr>
        <p:spPr>
          <a:xfrm>
            <a:off x="4413829"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23" name="Text Placeholder 4">
            <a:extLst>
              <a:ext uri="{FF2B5EF4-FFF2-40B4-BE49-F238E27FC236}">
                <a16:creationId xmlns:a16="http://schemas.microsoft.com/office/drawing/2014/main" id="{C0B0B95A-9E07-BCF7-E71F-6784D74F94C1}"/>
              </a:ext>
            </a:extLst>
          </p:cNvPr>
          <p:cNvSpPr>
            <a:spLocks noGrp="1"/>
          </p:cNvSpPr>
          <p:nvPr>
            <p:ph type="body" sz="quarter" idx="127"/>
          </p:nvPr>
        </p:nvSpPr>
        <p:spPr>
          <a:xfrm>
            <a:off x="4413195" y="4140962"/>
            <a:ext cx="3383280" cy="1847088"/>
          </a:xfrm>
        </p:spPr>
        <p:txBody>
          <a:bodyPr/>
          <a:lstStyle/>
          <a:p>
            <a:pPr lvl="0"/>
            <a:r>
              <a:rPr lang="en-US"/>
              <a:t>Click to edit Master text styles</a:t>
            </a:r>
          </a:p>
          <a:p>
            <a:pPr lvl="1"/>
            <a:r>
              <a:rPr lang="en-US"/>
              <a:t>Second level</a:t>
            </a:r>
          </a:p>
        </p:txBody>
      </p:sp>
      <p:sp>
        <p:nvSpPr>
          <p:cNvPr id="24" name="Text Placeholder 2">
            <a:extLst>
              <a:ext uri="{FF2B5EF4-FFF2-40B4-BE49-F238E27FC236}">
                <a16:creationId xmlns:a16="http://schemas.microsoft.com/office/drawing/2014/main" id="{DD0DAC92-4ECE-1DA0-72FF-4ABA73034978}"/>
              </a:ext>
            </a:extLst>
          </p:cNvPr>
          <p:cNvSpPr>
            <a:spLocks noGrp="1"/>
          </p:cNvSpPr>
          <p:nvPr>
            <p:ph type="body" idx="128"/>
          </p:nvPr>
        </p:nvSpPr>
        <p:spPr>
          <a:xfrm>
            <a:off x="8286433"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57" name="Text Placeholder 2">
            <a:extLst>
              <a:ext uri="{FF2B5EF4-FFF2-40B4-BE49-F238E27FC236}">
                <a16:creationId xmlns:a16="http://schemas.microsoft.com/office/drawing/2014/main" id="{E9563463-F59E-5CB5-BB28-23C1351BDC76}"/>
              </a:ext>
            </a:extLst>
          </p:cNvPr>
          <p:cNvSpPr>
            <a:spLocks noGrp="1"/>
          </p:cNvSpPr>
          <p:nvPr>
            <p:ph type="body" idx="129"/>
          </p:nvPr>
        </p:nvSpPr>
        <p:spPr>
          <a:xfrm>
            <a:off x="8286433"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58" name="Text Placeholder 4">
            <a:extLst>
              <a:ext uri="{FF2B5EF4-FFF2-40B4-BE49-F238E27FC236}">
                <a16:creationId xmlns:a16="http://schemas.microsoft.com/office/drawing/2014/main" id="{4F8193EB-878A-FD88-E58A-23BC14A976EF}"/>
              </a:ext>
            </a:extLst>
          </p:cNvPr>
          <p:cNvSpPr>
            <a:spLocks noGrp="1"/>
          </p:cNvSpPr>
          <p:nvPr>
            <p:ph type="body" sz="quarter" idx="130"/>
          </p:nvPr>
        </p:nvSpPr>
        <p:spPr>
          <a:xfrm>
            <a:off x="8285799" y="4140962"/>
            <a:ext cx="3383280" cy="1847088"/>
          </a:xfrm>
        </p:spPr>
        <p:txBody>
          <a:bodyPr/>
          <a:lstStyle/>
          <a:p>
            <a:pPr lvl="0"/>
            <a:r>
              <a:rPr lang="en-US"/>
              <a:t>Click to edit Master text styles</a:t>
            </a:r>
          </a:p>
          <a:p>
            <a:pPr lvl="1"/>
            <a:r>
              <a:rPr lang="en-US"/>
              <a:t>Second level</a:t>
            </a:r>
          </a:p>
        </p:txBody>
      </p:sp>
      <p:cxnSp>
        <p:nvCxnSpPr>
          <p:cNvPr id="2" name="Straight Connector 1">
            <a:extLst>
              <a:ext uri="{FF2B5EF4-FFF2-40B4-BE49-F238E27FC236}">
                <a16:creationId xmlns:a16="http://schemas.microsoft.com/office/drawing/2014/main" id="{382A48C9-13C5-409E-FABF-01BEF27D686F}"/>
              </a:ext>
            </a:extLst>
          </p:cNvPr>
          <p:cNvCxnSpPr>
            <a:cxnSpLocks/>
          </p:cNvCxnSpPr>
          <p:nvPr userDrawn="1"/>
        </p:nvCxnSpPr>
        <p:spPr>
          <a:xfrm>
            <a:off x="517525"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D77F2C-D8AA-3869-B7E5-9C6AB3635707}"/>
              </a:ext>
            </a:extLst>
          </p:cNvPr>
          <p:cNvCxnSpPr>
            <a:cxnSpLocks/>
          </p:cNvCxnSpPr>
          <p:nvPr userDrawn="1"/>
        </p:nvCxnSpPr>
        <p:spPr>
          <a:xfrm>
            <a:off x="4422656"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9DF8D0-8F0E-2785-83D6-17FDC2B8C45C}"/>
              </a:ext>
            </a:extLst>
          </p:cNvPr>
          <p:cNvCxnSpPr>
            <a:cxnSpLocks/>
          </p:cNvCxnSpPr>
          <p:nvPr userDrawn="1"/>
        </p:nvCxnSpPr>
        <p:spPr>
          <a:xfrm>
            <a:off x="8279449"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333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box content - pur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B76869-11CE-12D7-DCF8-9EE6FD3A5439}"/>
              </a:ext>
            </a:extLst>
          </p:cNvPr>
          <p:cNvSpPr/>
          <p:nvPr userDrawn="1"/>
        </p:nvSpPr>
        <p:spPr bwMode="white">
          <a:xfrm>
            <a:off x="8289924" y="1490963"/>
            <a:ext cx="3379787" cy="4636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16" name="Text Placeholder 4">
            <a:extLst>
              <a:ext uri="{FF2B5EF4-FFF2-40B4-BE49-F238E27FC236}">
                <a16:creationId xmlns:a16="http://schemas.microsoft.com/office/drawing/2014/main" id="{A6ACE12B-FDBC-275A-1992-AC03E26AB1CC}"/>
              </a:ext>
            </a:extLst>
          </p:cNvPr>
          <p:cNvSpPr>
            <a:spLocks noGrp="1"/>
          </p:cNvSpPr>
          <p:nvPr>
            <p:ph type="body" sz="quarter" idx="130"/>
          </p:nvPr>
        </p:nvSpPr>
        <p:spPr>
          <a:xfrm>
            <a:off x="8439053" y="2103438"/>
            <a:ext cx="30815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115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box content - gr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B76869-11CE-12D7-DCF8-9EE6FD3A5439}"/>
              </a:ext>
            </a:extLst>
          </p:cNvPr>
          <p:cNvSpPr/>
          <p:nvPr userDrawn="1"/>
        </p:nvSpPr>
        <p:spPr>
          <a:xfrm>
            <a:off x="8289924"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4" name="Text Placeholder 4">
            <a:extLst>
              <a:ext uri="{FF2B5EF4-FFF2-40B4-BE49-F238E27FC236}">
                <a16:creationId xmlns:a16="http://schemas.microsoft.com/office/drawing/2014/main" id="{A229D827-7BAC-242D-A2AE-5EAD64617C3B}"/>
              </a:ext>
            </a:extLst>
          </p:cNvPr>
          <p:cNvSpPr>
            <a:spLocks noGrp="1"/>
          </p:cNvSpPr>
          <p:nvPr>
            <p:ph type="body" sz="quarter" idx="130"/>
          </p:nvPr>
        </p:nvSpPr>
        <p:spPr>
          <a:xfrm>
            <a:off x="8439053" y="2103438"/>
            <a:ext cx="3081528" cy="38846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972D85C8-8D61-FFB4-73AA-5A889D42D902}"/>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tx1"/>
                </a:solidFill>
                <a:latin typeface="Source Sans Pro SemiBold" panose="020B0603030403020204" pitchFamily="34" charset="0"/>
              </a:defRPr>
            </a:lvl2pPr>
            <a:lvl3pPr marL="0" indent="0">
              <a:buNone/>
              <a:defRPr sz="1600" b="0">
                <a:solidFill>
                  <a:schemeClr val="tx1"/>
                </a:solidFill>
                <a:latin typeface="Source Sans Pro SemiBold" panose="020B0603030403020204" pitchFamily="34" charset="0"/>
              </a:defRPr>
            </a:lvl3pPr>
            <a:lvl4pPr marL="0" indent="0">
              <a:buNone/>
              <a:defRPr sz="1600" b="0">
                <a:solidFill>
                  <a:schemeClr val="tx1"/>
                </a:solidFill>
                <a:latin typeface="Source Sans Pro SemiBold" panose="020B0603030403020204" pitchFamily="34" charset="0"/>
              </a:defRPr>
            </a:lvl4pPr>
            <a:lvl5pPr marL="0" indent="0">
              <a:buNone/>
              <a:tabLst/>
              <a:defRPr sz="1600" b="0">
                <a:solidFill>
                  <a:schemeClr val="tx1"/>
                </a:solidFill>
                <a:latin typeface="Source Sans Pro SemiBold" panose="020B0603030403020204" pitchFamily="34" charset="0"/>
              </a:defRPr>
            </a:lvl5pPr>
            <a:lvl6pPr marL="0" indent="0">
              <a:buNone/>
              <a:defRPr sz="1600" b="0">
                <a:solidFill>
                  <a:schemeClr val="tx1"/>
                </a:solidFill>
                <a:latin typeface="Source Sans Pro SemiBold" panose="020B0603030403020204" pitchFamily="34" charset="0"/>
              </a:defRPr>
            </a:lvl6pPr>
            <a:lvl7pPr marL="0" indent="0">
              <a:buNone/>
              <a:defRPr sz="1600" b="0">
                <a:solidFill>
                  <a:schemeClr val="tx1"/>
                </a:solidFill>
                <a:latin typeface="Source Sans Pro SemiBold" panose="020B0603030403020204" pitchFamily="34" charset="0"/>
              </a:defRPr>
            </a:lvl7pPr>
            <a:lvl8pPr marL="0" indent="0">
              <a:buNone/>
              <a:defRPr sz="1600" b="0">
                <a:solidFill>
                  <a:schemeClr val="tx1"/>
                </a:solidFill>
                <a:latin typeface="Source Sans Pro SemiBold" panose="020B0603030403020204" pitchFamily="34" charset="0"/>
              </a:defRPr>
            </a:lvl8pPr>
            <a:lvl9pPr marL="0" indent="0">
              <a:buNone/>
              <a:defRPr sz="1600" b="0">
                <a:solidFill>
                  <a:schemeClr val="tx1"/>
                </a:solidFill>
                <a:latin typeface="Source Sans Pro SemiBold" panose="020B0603030403020204" pitchFamily="34" charset="0"/>
              </a:defRPr>
            </a:lvl9pPr>
          </a:lstStyle>
          <a:p>
            <a:pPr lvl="0"/>
            <a:r>
              <a:rPr lang="en-US"/>
              <a:t>Click to edit Master text styles</a:t>
            </a:r>
          </a:p>
        </p:txBody>
      </p:sp>
    </p:spTree>
    <p:extLst>
      <p:ext uri="{BB962C8B-B14F-4D97-AF65-F5344CB8AC3E}">
        <p14:creationId xmlns:p14="http://schemas.microsoft.com/office/powerpoint/2010/main" val="32341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 purpl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3B445-6029-E2A7-73BB-E2000440710F}"/>
              </a:ext>
            </a:extLst>
          </p:cNvPr>
          <p:cNvSpPr/>
          <p:nvPr userDrawn="1"/>
        </p:nvSpPr>
        <p:spPr>
          <a:xfrm>
            <a:off x="0" y="0"/>
            <a:ext cx="12192000" cy="63099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userDrawn="1">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userDrawn="1">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userDrawn="1">
            <p:ph type="dt" sz="half" idx="10"/>
          </p:nvPr>
        </p:nvSpPr>
        <p:spPr/>
        <p:txBody>
          <a:bodyPr/>
          <a:lstStyle/>
          <a:p>
            <a:r>
              <a:rPr lang="en-US"/>
              <a:t>Month Year</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userDrawn="1">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userDrawn="1">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67ED74DC-BB3A-309A-637F-5206E0DCD03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2024 GE HealthCare. GE is a trademark of General Electric Company used under trademark license.</a:t>
            </a:r>
          </a:p>
        </p:txBody>
      </p:sp>
    </p:spTree>
    <p:extLst>
      <p:ext uri="{BB962C8B-B14F-4D97-AF65-F5344CB8AC3E}">
        <p14:creationId xmlns:p14="http://schemas.microsoft.com/office/powerpoint/2010/main" val="213721931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column content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7"/>
            <a:ext cx="11154600"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6" name="Text Placeholder 2">
            <a:extLst>
              <a:ext uri="{FF2B5EF4-FFF2-40B4-BE49-F238E27FC236}">
                <a16:creationId xmlns:a16="http://schemas.microsoft.com/office/drawing/2014/main" id="{4666323C-FD55-507A-64A8-EFDF8D55B1BC}"/>
              </a:ext>
            </a:extLst>
          </p:cNvPr>
          <p:cNvSpPr>
            <a:spLocks noGrp="1"/>
          </p:cNvSpPr>
          <p:nvPr>
            <p:ph type="body" idx="13"/>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2355229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umn content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7C7099F5-60C3-8A6F-7821-033CA3BF14D8}"/>
              </a:ext>
            </a:extLst>
          </p:cNvPr>
          <p:cNvSpPr>
            <a:spLocks noGrp="1"/>
          </p:cNvSpPr>
          <p:nvPr>
            <p:ph type="body" idx="15"/>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858048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umn content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MyGEHealthCare | December 2024</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2"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1" y="2103438"/>
            <a:ext cx="338137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77222" y="1643063"/>
            <a:ext cx="338137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77221" y="2103438"/>
            <a:ext cx="3381377"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74489847-6420-2FF3-4757-E02C39DDC713}"/>
              </a:ext>
            </a:extLst>
          </p:cNvPr>
          <p:cNvSpPr>
            <a:spLocks noGrp="1"/>
          </p:cNvSpPr>
          <p:nvPr>
            <p:ph type="body" idx="17"/>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898022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05B40-516E-C363-8108-84011A39C9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95600" y="2335470"/>
            <a:ext cx="6400800" cy="2184262"/>
          </a:xfrm>
          <a:prstGeom prst="rect">
            <a:avLst/>
          </a:prstGeom>
        </p:spPr>
      </p:pic>
      <p:sp>
        <p:nvSpPr>
          <p:cNvPr id="4" name="Rectangle 3">
            <a:extLst>
              <a:ext uri="{FF2B5EF4-FFF2-40B4-BE49-F238E27FC236}">
                <a16:creationId xmlns:a16="http://schemas.microsoft.com/office/drawing/2014/main" id="{61B70620-C73E-902F-87DD-A6456D84F872}"/>
              </a:ext>
            </a:extLst>
          </p:cNvPr>
          <p:cNvSpPr/>
          <p:nvPr userDrawn="1"/>
        </p:nvSpPr>
        <p:spPr>
          <a:xfrm flipV="1">
            <a:off x="0" y="6309994"/>
            <a:ext cx="12191999" cy="54800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531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ogo - larg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542C2-467E-9C20-4DA5-D52270AC4B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22288" y="1520218"/>
            <a:ext cx="11147425" cy="3804038"/>
          </a:xfrm>
          <a:prstGeom prst="rect">
            <a:avLst/>
          </a:prstGeom>
        </p:spPr>
      </p:pic>
      <p:sp>
        <p:nvSpPr>
          <p:cNvPr id="3" name="Rectangle 2">
            <a:extLst>
              <a:ext uri="{FF2B5EF4-FFF2-40B4-BE49-F238E27FC236}">
                <a16:creationId xmlns:a16="http://schemas.microsoft.com/office/drawing/2014/main" id="{0CDF364F-3C78-06EC-60E8-13F6CF701290}"/>
              </a:ext>
            </a:extLst>
          </p:cNvPr>
          <p:cNvSpPr/>
          <p:nvPr userDrawn="1"/>
        </p:nvSpPr>
        <p:spPr>
          <a:xfrm flipV="1">
            <a:off x="0" y="6309994"/>
            <a:ext cx="12191999" cy="54800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09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 teal">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DAFB9-8DA5-DA82-DE30-B1E286C61787}"/>
              </a:ext>
            </a:extLst>
          </p:cNvPr>
          <p:cNvSpPr/>
          <p:nvPr userDrawn="1"/>
        </p:nvSpPr>
        <p:spPr>
          <a:xfrm>
            <a:off x="0" y="0"/>
            <a:ext cx="12192000" cy="63099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259358724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 gree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D86922-E056-67D6-EEA1-65FD087803C4}"/>
              </a:ext>
            </a:extLst>
          </p:cNvPr>
          <p:cNvSpPr/>
          <p:nvPr userDrawn="1"/>
        </p:nvSpPr>
        <p:spPr>
          <a:xfrm>
            <a:off x="0" y="0"/>
            <a:ext cx="12192000" cy="630999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199025159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 yellow">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5A2125-BF78-FE69-5561-EDE5297CDA7D}"/>
              </a:ext>
            </a:extLst>
          </p:cNvPr>
          <p:cNvSpPr/>
          <p:nvPr userDrawn="1"/>
        </p:nvSpPr>
        <p:spPr>
          <a:xfrm>
            <a:off x="0" y="0"/>
            <a:ext cx="12192000" cy="630999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234176380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 orang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77F1C1-EF0F-9CA7-49A8-CF98B3A3907B}"/>
              </a:ext>
            </a:extLst>
          </p:cNvPr>
          <p:cNvSpPr/>
          <p:nvPr userDrawn="1"/>
        </p:nvSpPr>
        <p:spPr>
          <a:xfrm>
            <a:off x="0" y="0"/>
            <a:ext cx="12192000" cy="630999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Tree>
    <p:extLst>
      <p:ext uri="{BB962C8B-B14F-4D97-AF65-F5344CB8AC3E}">
        <p14:creationId xmlns:p14="http://schemas.microsoft.com/office/powerpoint/2010/main" val="26669132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9B58E-B29F-0AAE-7866-3B7CDF1B990E}"/>
              </a:ext>
            </a:extLst>
          </p:cNvPr>
          <p:cNvSpPr>
            <a:spLocks noGrp="1"/>
          </p:cNvSpPr>
          <p:nvPr>
            <p:ph type="title"/>
          </p:nvPr>
        </p:nvSpPr>
        <p:spPr>
          <a:xfrm>
            <a:off x="522287" y="365125"/>
            <a:ext cx="11147426" cy="73152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48C5F1-3810-0081-7A36-3D0B4A8D79BC}"/>
              </a:ext>
            </a:extLst>
          </p:cNvPr>
          <p:cNvSpPr>
            <a:spLocks noGrp="1"/>
          </p:cNvSpPr>
          <p:nvPr>
            <p:ph type="body" idx="1"/>
          </p:nvPr>
        </p:nvSpPr>
        <p:spPr>
          <a:xfrm>
            <a:off x="522288" y="1643062"/>
            <a:ext cx="11147425" cy="4343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58601C-BEA0-BF93-894C-2C7DDB032891}"/>
              </a:ext>
            </a:extLst>
          </p:cNvPr>
          <p:cNvSpPr>
            <a:spLocks noGrp="1"/>
          </p:cNvSpPr>
          <p:nvPr>
            <p:ph type="dt" sz="half" idx="2"/>
          </p:nvPr>
        </p:nvSpPr>
        <p:spPr>
          <a:xfrm>
            <a:off x="6105469" y="6455664"/>
            <a:ext cx="755566" cy="256032"/>
          </a:xfrm>
          <a:prstGeom prst="rect">
            <a:avLst/>
          </a:prstGeom>
        </p:spPr>
        <p:txBody>
          <a:bodyPr vert="horz" lIns="0" tIns="0" rIns="0" bIns="0" rtlCol="0" anchor="ctr">
            <a:normAutofit/>
          </a:bodyPr>
          <a:lstStyle>
            <a:lvl1pPr>
              <a:defRPr lang="en-US" sz="800" smtClean="0"/>
            </a:lvl1pPr>
            <a:lvl2pPr marL="0" indent="0">
              <a:defRPr sz="800"/>
            </a:lvl2pPr>
            <a:lvl3pPr marL="0" indent="0">
              <a:defRPr sz="800"/>
            </a:lvl3pPr>
            <a:lvl4pPr marL="0" indent="0">
              <a:defRPr sz="800"/>
            </a:lvl4pPr>
            <a:lvl5pPr marL="0" indent="0">
              <a:defRPr sz="800"/>
            </a:lvl5pPr>
            <a:lvl6pPr marL="0" indent="0">
              <a:defRPr sz="800"/>
            </a:lvl6pPr>
            <a:lvl7pPr marL="0" indent="0">
              <a:defRPr sz="800"/>
            </a:lvl7pPr>
            <a:lvl8pPr marL="0" indent="0">
              <a:defRPr sz="800"/>
            </a:lvl8pPr>
            <a:lvl9pPr marL="0" indent="0">
              <a:defRPr sz="800"/>
            </a:lvl9pPr>
          </a:lstStyle>
          <a:p>
            <a:pPr>
              <a:lnSpc>
                <a:spcPct val="90000"/>
              </a:lnSpc>
              <a:spcBef>
                <a:spcPts val="1000"/>
              </a:spcBef>
            </a:pPr>
            <a:r>
              <a:rPr lang="en-US"/>
              <a:t>Month Year</a:t>
            </a:r>
            <a:endParaRPr lang="en-US" dirty="0"/>
          </a:p>
        </p:txBody>
      </p:sp>
      <p:sp>
        <p:nvSpPr>
          <p:cNvPr id="5" name="Footer Placeholder 4">
            <a:extLst>
              <a:ext uri="{FF2B5EF4-FFF2-40B4-BE49-F238E27FC236}">
                <a16:creationId xmlns:a16="http://schemas.microsoft.com/office/drawing/2014/main" id="{9D52F63F-7EAE-448F-A72B-928AE60B27CA}"/>
              </a:ext>
            </a:extLst>
          </p:cNvPr>
          <p:cNvSpPr>
            <a:spLocks noGrp="1"/>
          </p:cNvSpPr>
          <p:nvPr>
            <p:ph type="ftr" sz="quarter" idx="3"/>
          </p:nvPr>
        </p:nvSpPr>
        <p:spPr>
          <a:xfrm>
            <a:off x="2185415" y="6455664"/>
            <a:ext cx="3742309" cy="256032"/>
          </a:xfrm>
          <a:prstGeom prst="rect">
            <a:avLst/>
          </a:prstGeom>
        </p:spPr>
        <p:txBody>
          <a:bodyPr vert="horz" lIns="0" tIns="0" rIns="0" bIns="0" rtlCol="0" anchor="ctr">
            <a:normAutofit/>
          </a:bodyPr>
          <a:lstStyle>
            <a:lvl1pPr algn="l">
              <a:defRPr lang="en-US" sz="800" smtClean="0"/>
            </a:lvl1pPr>
            <a:lvl2pPr marL="0" indent="0" algn="r">
              <a:defRPr sz="800">
                <a:solidFill>
                  <a:schemeClr val="tx1"/>
                </a:solidFill>
              </a:defRPr>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a:lnSpc>
                <a:spcPct val="90000"/>
              </a:lnSpc>
            </a:pPr>
            <a:r>
              <a:rPr lang="en-US"/>
              <a:t>MyGEHealthCare | December 2024</a:t>
            </a:r>
            <a:endParaRPr lang="en-US" dirty="0"/>
          </a:p>
        </p:txBody>
      </p:sp>
      <p:sp>
        <p:nvSpPr>
          <p:cNvPr id="6" name="Slide Number Placeholder 5">
            <a:extLst>
              <a:ext uri="{FF2B5EF4-FFF2-40B4-BE49-F238E27FC236}">
                <a16:creationId xmlns:a16="http://schemas.microsoft.com/office/drawing/2014/main" id="{B3C92EA8-759B-AF79-093E-BDDDB0786B6F}"/>
              </a:ext>
            </a:extLst>
          </p:cNvPr>
          <p:cNvSpPr>
            <a:spLocks noGrp="1"/>
          </p:cNvSpPr>
          <p:nvPr>
            <p:ph type="sldNum" sz="quarter" idx="4"/>
          </p:nvPr>
        </p:nvSpPr>
        <p:spPr>
          <a:xfrm>
            <a:off x="11450472" y="6455664"/>
            <a:ext cx="226416" cy="256032"/>
          </a:xfrm>
          <a:prstGeom prst="rect">
            <a:avLst/>
          </a:prstGeom>
        </p:spPr>
        <p:txBody>
          <a:bodyPr vert="horz" lIns="0" tIns="0" rIns="0" bIns="0" rtlCol="0" anchor="ctr">
            <a:normAutofit/>
          </a:bodyPr>
          <a:lstStyle>
            <a:lvl1pPr indent="0" algn="r">
              <a:defRPr lang="en-US" sz="800" smtClean="0"/>
            </a:lvl1pPr>
            <a:lvl2pPr marL="0" indent="0" algn="r">
              <a:defRPr sz="800"/>
            </a:lvl2pPr>
            <a:lvl3pPr marL="0" indent="0" algn="r">
              <a:defRPr sz="800"/>
            </a:lvl3pPr>
            <a:lvl4pPr marL="0" indent="0" algn="r">
              <a:defRPr sz="800"/>
            </a:lvl4pPr>
            <a:lvl5pPr marL="0" indent="0" algn="r">
              <a:defRPr sz="800"/>
            </a:lvl5pPr>
            <a:lvl6pPr marL="0" indent="0" algn="r">
              <a:defRPr sz="800"/>
            </a:lvl6pPr>
            <a:lvl7pPr marL="0" indent="0" algn="r">
              <a:defRPr sz="800"/>
            </a:lvl7pPr>
            <a:lvl8pPr marL="0" indent="0" algn="r">
              <a:defRPr sz="800"/>
            </a:lvl8pPr>
            <a:lvl9pPr marL="0" indent="0" algn="r">
              <a:defRPr sz="800"/>
            </a:lvl9pPr>
          </a:lstStyle>
          <a:p>
            <a:pPr>
              <a:lnSpc>
                <a:spcPct val="90000"/>
              </a:lnSpc>
              <a:spcBef>
                <a:spcPts val="1000"/>
              </a:spcBef>
            </a:pPr>
            <a:fld id="{339C9110-F427-4586-9638-A5638F41FBCD}" type="slidenum">
              <a:rPr lang="en-US" smtClean="0"/>
              <a:pPr>
                <a:lnSpc>
                  <a:spcPct val="90000"/>
                </a:lnSpc>
                <a:spcBef>
                  <a:spcPts val="1000"/>
                </a:spcBef>
              </a:pPr>
              <a:t>‹#›</a:t>
            </a:fld>
            <a:endParaRPr lang="en-US" dirty="0"/>
          </a:p>
        </p:txBody>
      </p:sp>
      <p:sp>
        <p:nvSpPr>
          <p:cNvPr id="7" name="TextBox 6">
            <a:extLst>
              <a:ext uri="{FF2B5EF4-FFF2-40B4-BE49-F238E27FC236}">
                <a16:creationId xmlns:a16="http://schemas.microsoft.com/office/drawing/2014/main" id="{672B330B-3860-2BA9-4A39-40A8FFDE2B38}"/>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2024 GE HealthCare. GE is a trademark of General Electric Company used under trademark license.</a:t>
            </a:r>
          </a:p>
        </p:txBody>
      </p:sp>
      <p:pic>
        <p:nvPicPr>
          <p:cNvPr id="8" name="Picture 7">
            <a:extLst>
              <a:ext uri="{FF2B5EF4-FFF2-40B4-BE49-F238E27FC236}">
                <a16:creationId xmlns:a16="http://schemas.microsoft.com/office/drawing/2014/main" id="{E5848E53-1A3A-AE29-61CC-9964CA29173D}"/>
              </a:ext>
            </a:extLst>
          </p:cNvPr>
          <p:cNvPicPr>
            <a:picLocks noChangeAspect="1"/>
          </p:cNvPicPr>
          <p:nvPr userDrawn="1"/>
        </p:nvPicPr>
        <p:blipFill>
          <a:blip r:embed="rId56">
            <a:extLst>
              <a:ext uri="{28A0092B-C50C-407E-A947-70E740481C1C}">
                <a14:useLocalDpi xmlns:a14="http://schemas.microsoft.com/office/drawing/2010/main" val="0"/>
              </a:ext>
            </a:extLst>
          </a:blip>
          <a:srcRect/>
          <a:stretch/>
        </p:blipFill>
        <p:spPr>
          <a:xfrm>
            <a:off x="417405" y="6354199"/>
            <a:ext cx="1343683" cy="458694"/>
          </a:xfrm>
          <a:prstGeom prst="rect">
            <a:avLst/>
          </a:prstGeom>
        </p:spPr>
      </p:pic>
    </p:spTree>
    <p:extLst>
      <p:ext uri="{BB962C8B-B14F-4D97-AF65-F5344CB8AC3E}">
        <p14:creationId xmlns:p14="http://schemas.microsoft.com/office/powerpoint/2010/main" val="481049058"/>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2" r:id="rId3"/>
    <p:sldLayoutId id="2147483660" r:id="rId4"/>
    <p:sldLayoutId id="2147483651" r:id="rId5"/>
    <p:sldLayoutId id="2147483664" r:id="rId6"/>
    <p:sldLayoutId id="2147483665" r:id="rId7"/>
    <p:sldLayoutId id="2147483666" r:id="rId8"/>
    <p:sldLayoutId id="2147483667" r:id="rId9"/>
    <p:sldLayoutId id="2147483693" r:id="rId10"/>
    <p:sldLayoutId id="2147483694" r:id="rId11"/>
    <p:sldLayoutId id="2147483653" r:id="rId12"/>
    <p:sldLayoutId id="2147483675" r:id="rId13"/>
    <p:sldLayoutId id="2147483669" r:id="rId14"/>
    <p:sldLayoutId id="2147483677" r:id="rId15"/>
    <p:sldLayoutId id="2147483679" r:id="rId16"/>
    <p:sldLayoutId id="2147483671" r:id="rId17"/>
    <p:sldLayoutId id="2147483673" r:id="rId18"/>
    <p:sldLayoutId id="2147483676" r:id="rId19"/>
    <p:sldLayoutId id="2147483698" r:id="rId20"/>
    <p:sldLayoutId id="2147483699" r:id="rId21"/>
    <p:sldLayoutId id="2147483700" r:id="rId22"/>
    <p:sldLayoutId id="2147483726" r:id="rId23"/>
    <p:sldLayoutId id="2147483727" r:id="rId24"/>
    <p:sldLayoutId id="2147483728" r:id="rId25"/>
    <p:sldLayoutId id="2147483691" r:id="rId26"/>
    <p:sldLayoutId id="2147483696" r:id="rId27"/>
    <p:sldLayoutId id="2147483681" r:id="rId28"/>
    <p:sldLayoutId id="2147483683" r:id="rId29"/>
    <p:sldLayoutId id="2147483701" r:id="rId30"/>
    <p:sldLayoutId id="2147483684" r:id="rId31"/>
    <p:sldLayoutId id="2147483686" r:id="rId32"/>
    <p:sldLayoutId id="2147483717" r:id="rId33"/>
    <p:sldLayoutId id="2147483688" r:id="rId34"/>
    <p:sldLayoutId id="2147483695" r:id="rId35"/>
    <p:sldLayoutId id="2147483704" r:id="rId36"/>
    <p:sldLayoutId id="2147483703" r:id="rId37"/>
    <p:sldLayoutId id="2147483705" r:id="rId38"/>
    <p:sldLayoutId id="2147483706" r:id="rId39"/>
    <p:sldLayoutId id="2147483721" r:id="rId40"/>
    <p:sldLayoutId id="2147483722" r:id="rId41"/>
    <p:sldLayoutId id="2147483723" r:id="rId42"/>
    <p:sldLayoutId id="2147483724" r:id="rId43"/>
    <p:sldLayoutId id="2147483709" r:id="rId44"/>
    <p:sldLayoutId id="2147483714" r:id="rId45"/>
    <p:sldLayoutId id="2147483711" r:id="rId46"/>
    <p:sldLayoutId id="2147483710" r:id="rId47"/>
    <p:sldLayoutId id="2147483713" r:id="rId48"/>
    <p:sldLayoutId id="2147483712" r:id="rId49"/>
    <p:sldLayoutId id="2147483718" r:id="rId50"/>
    <p:sldLayoutId id="2147483719" r:id="rId51"/>
    <p:sldLayoutId id="2147483720" r:id="rId52"/>
    <p:sldLayoutId id="2147483655" r:id="rId53"/>
    <p:sldLayoutId id="2147483725" r:id="rId54"/>
  </p:sldLayoutIdLst>
  <p:hf hdr="0" dt="0"/>
  <p:txStyles>
    <p:title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 userDrawn="1">
          <p15:clr>
            <a:srgbClr val="F26B43"/>
          </p15:clr>
        </p15:guide>
        <p15:guide id="2" pos="329" userDrawn="1">
          <p15:clr>
            <a:srgbClr val="F26B43"/>
          </p15:clr>
        </p15:guide>
        <p15:guide id="3" pos="7351" userDrawn="1">
          <p15:clr>
            <a:srgbClr val="F26B43"/>
          </p15:clr>
        </p15:guide>
        <p15:guide id="4" orient="horz" pos="1035" userDrawn="1">
          <p15:clr>
            <a:srgbClr val="F26B43"/>
          </p15:clr>
        </p15:guide>
        <p15:guide id="5" orient="horz" pos="3772" userDrawn="1">
          <p15:clr>
            <a:srgbClr val="F26B43"/>
          </p15:clr>
        </p15:guide>
        <p15:guide id="6" orient="horz" pos="3974" userDrawn="1">
          <p15:clr>
            <a:srgbClr val="F26B43"/>
          </p15:clr>
        </p15:guide>
        <p15:guide id="7" orient="horz" pos="230" userDrawn="1">
          <p15:clr>
            <a:srgbClr val="F26B43"/>
          </p15:clr>
        </p15:guide>
        <p15:guide id="8" orient="horz" pos="692" userDrawn="1">
          <p15:clr>
            <a:srgbClr val="F26B43"/>
          </p15:clr>
        </p15:guide>
        <p15:guide id="9" orient="horz" pos="4204" userDrawn="1">
          <p15:clr>
            <a:srgbClr val="F26B43"/>
          </p15:clr>
        </p15:guide>
        <p15:guide id="11" pos="7563" userDrawn="1">
          <p15:clr>
            <a:srgbClr val="F26B43"/>
          </p15:clr>
        </p15:guide>
        <p15:guide id="12" pos="117" userDrawn="1">
          <p15:clr>
            <a:srgbClr val="F26B43"/>
          </p15:clr>
        </p15:guide>
        <p15:guide id="13" orient="horz" pos="4066" userDrawn="1">
          <p15:clr>
            <a:srgbClr val="F26B43"/>
          </p15:clr>
        </p15:guide>
        <p15:guide id="14" orient="horz" pos="4226" userDrawn="1">
          <p15:clr>
            <a:srgbClr val="F26B43"/>
          </p15:clr>
        </p15:guide>
        <p15:guide id="15" orient="horz" pos="1325" userDrawn="1">
          <p15:clr>
            <a:srgbClr val="F26B43"/>
          </p15:clr>
        </p15:guide>
        <p15:guide id="16" pos="3840" userDrawn="1">
          <p15:clr>
            <a:srgbClr val="F26B43"/>
          </p15:clr>
        </p15:guide>
        <p15:guide id="17" pos="2776" userDrawn="1">
          <p15:clr>
            <a:srgbClr val="F26B43"/>
          </p15:clr>
        </p15:guide>
        <p15:guide id="19" pos="3996" userDrawn="1">
          <p15:clr>
            <a:srgbClr val="F26B43"/>
          </p15:clr>
        </p15:guide>
        <p15:guide id="20" pos="3687" userDrawn="1">
          <p15:clr>
            <a:srgbClr val="F26B43"/>
          </p15:clr>
        </p15:guide>
        <p15:guide id="21" pos="2459" userDrawn="1">
          <p15:clr>
            <a:srgbClr val="F26B43"/>
          </p15:clr>
        </p15:guide>
        <p15:guide id="22" pos="4907" userDrawn="1">
          <p15:clr>
            <a:srgbClr val="F26B43"/>
          </p15:clr>
        </p15:guide>
        <p15:guide id="23" pos="522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image" Target="../media/image50.svg"/><Relationship Id="rId21" Type="http://schemas.openxmlformats.org/officeDocument/2006/relationships/image" Target="../media/image68.png"/><Relationship Id="rId7" Type="http://schemas.openxmlformats.org/officeDocument/2006/relationships/image" Target="../media/image54.sv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1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9.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45585-66BE-C6F5-95A5-90FED0FEA4F5}"/>
              </a:ext>
            </a:extLst>
          </p:cNvPr>
          <p:cNvSpPr>
            <a:spLocks noGrp="1"/>
          </p:cNvSpPr>
          <p:nvPr>
            <p:ph type="ctrTitle"/>
          </p:nvPr>
        </p:nvSpPr>
        <p:spPr/>
        <p:txBody>
          <a:bodyPr>
            <a:normAutofit/>
          </a:bodyPr>
          <a:lstStyle/>
          <a:p>
            <a:r>
              <a:rPr lang="en-US" sz="6600" dirty="0" err="1">
                <a:latin typeface="Source Sans Pro Semibold"/>
                <a:ea typeface="Source Sans Pro Semibold"/>
              </a:rPr>
              <a:t>MyGEHealthCare</a:t>
            </a:r>
            <a:endParaRPr lang="en-US" sz="6600" dirty="0">
              <a:latin typeface="Source Sans Pro Semibold"/>
              <a:ea typeface="Source Sans Pro Semibold"/>
            </a:endParaRPr>
          </a:p>
        </p:txBody>
      </p:sp>
      <p:sp>
        <p:nvSpPr>
          <p:cNvPr id="3" name="Subtitle 2">
            <a:extLst>
              <a:ext uri="{FF2B5EF4-FFF2-40B4-BE49-F238E27FC236}">
                <a16:creationId xmlns:a16="http://schemas.microsoft.com/office/drawing/2014/main" id="{99BDBE44-C107-2A38-7A14-EAB4F00C66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604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3017-D3AB-AD06-2E70-D8E0534EE7D5}"/>
              </a:ext>
            </a:extLst>
          </p:cNvPr>
          <p:cNvSpPr>
            <a:spLocks noGrp="1"/>
          </p:cNvSpPr>
          <p:nvPr>
            <p:ph type="title"/>
          </p:nvPr>
        </p:nvSpPr>
        <p:spPr/>
        <p:txBody>
          <a:bodyPr/>
          <a:lstStyle/>
          <a:p>
            <a:r>
              <a:rPr lang="en-US" dirty="0"/>
              <a:t>Support My Team</a:t>
            </a:r>
          </a:p>
        </p:txBody>
      </p:sp>
      <p:sp>
        <p:nvSpPr>
          <p:cNvPr id="3" name="Footer Placeholder 2">
            <a:extLst>
              <a:ext uri="{FF2B5EF4-FFF2-40B4-BE49-F238E27FC236}">
                <a16:creationId xmlns:a16="http://schemas.microsoft.com/office/drawing/2014/main" id="{594FB33A-DED0-96E3-B458-0F5CF6AE88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841AEA0A-860B-157C-2241-C2A8CD3124B8}"/>
              </a:ext>
            </a:extLst>
          </p:cNvPr>
          <p:cNvSpPr>
            <a:spLocks noGrp="1"/>
          </p:cNvSpPr>
          <p:nvPr>
            <p:ph type="sldNum" sz="quarter" idx="12"/>
          </p:nvPr>
        </p:nvSpPr>
        <p:spPr/>
        <p:txBody>
          <a:bodyPr/>
          <a:lstStyle/>
          <a:p>
            <a:fld id="{339C9110-F427-4586-9638-A5638F41FBCD}" type="slidenum">
              <a:rPr lang="en-US" smtClean="0"/>
              <a:t>10</a:t>
            </a:fld>
            <a:endParaRPr lang="en-US"/>
          </a:p>
        </p:txBody>
      </p:sp>
      <p:pic>
        <p:nvPicPr>
          <p:cNvPr id="10" name="Google Shape;624;p11">
            <a:extLst>
              <a:ext uri="{FF2B5EF4-FFF2-40B4-BE49-F238E27FC236}">
                <a16:creationId xmlns:a16="http://schemas.microsoft.com/office/drawing/2014/main" id="{C4CFD75B-AEE0-4515-F8E5-50FE863DBC4B}"/>
              </a:ext>
            </a:extLst>
          </p:cNvPr>
          <p:cNvPicPr preferRelativeResize="0">
            <a:picLocks noChangeAspect="1"/>
          </p:cNvPicPr>
          <p:nvPr/>
        </p:nvPicPr>
        <p:blipFill rotWithShape="1">
          <a:blip r:embed="rId2">
            <a:alphaModFix/>
          </a:blip>
          <a:srcRect l="1152" t="119" r="1252" b="62925"/>
          <a:stretch/>
        </p:blipFill>
        <p:spPr>
          <a:xfrm>
            <a:off x="4678150" y="1342647"/>
            <a:ext cx="5605025" cy="2930266"/>
          </a:xfrm>
          <a:prstGeom prst="rect">
            <a:avLst/>
          </a:prstGeom>
          <a:noFill/>
          <a:ln w="9525" cap="flat" cmpd="sng">
            <a:solidFill>
              <a:schemeClr val="accent1"/>
            </a:solidFill>
            <a:prstDash val="solid"/>
            <a:round/>
            <a:headEnd type="none" w="sm" len="sm"/>
            <a:tailEnd type="none" w="sm" len="sm"/>
          </a:ln>
        </p:spPr>
      </p:pic>
      <p:pic>
        <p:nvPicPr>
          <p:cNvPr id="11" name="Google Shape;628;p11">
            <a:extLst>
              <a:ext uri="{FF2B5EF4-FFF2-40B4-BE49-F238E27FC236}">
                <a16:creationId xmlns:a16="http://schemas.microsoft.com/office/drawing/2014/main" id="{649E822F-97D5-BF49-2EDE-1FE4ECCC451E}"/>
              </a:ext>
            </a:extLst>
          </p:cNvPr>
          <p:cNvPicPr preferRelativeResize="0">
            <a:picLocks noChangeAspect="1"/>
          </p:cNvPicPr>
          <p:nvPr/>
        </p:nvPicPr>
        <p:blipFill>
          <a:blip r:embed="rId3"/>
          <a:srcRect/>
          <a:stretch/>
        </p:blipFill>
        <p:spPr>
          <a:xfrm>
            <a:off x="6533206" y="2513300"/>
            <a:ext cx="5136507" cy="3662832"/>
          </a:xfrm>
          <a:prstGeom prst="rect">
            <a:avLst/>
          </a:prstGeom>
          <a:noFill/>
          <a:ln w="31750" cap="flat" cmpd="sng">
            <a:solidFill>
              <a:schemeClr val="accent2"/>
            </a:solidFill>
            <a:prstDash val="solid"/>
            <a:round/>
            <a:headEnd type="none" w="sm" len="sm"/>
            <a:tailEnd type="none" w="sm" len="sm"/>
          </a:ln>
          <a:effectLst>
            <a:outerShdw blurRad="50800" dist="38100" dir="18900000" algn="bl" rotWithShape="0">
              <a:prstClr val="black">
                <a:alpha val="10000"/>
              </a:prstClr>
            </a:outerShdw>
          </a:effectLst>
        </p:spPr>
      </p:pic>
      <p:grpSp>
        <p:nvGrpSpPr>
          <p:cNvPr id="12" name="Google Shape;625;p11">
            <a:extLst>
              <a:ext uri="{FF2B5EF4-FFF2-40B4-BE49-F238E27FC236}">
                <a16:creationId xmlns:a16="http://schemas.microsoft.com/office/drawing/2014/main" id="{9AFA2004-28EB-BFD1-0A5B-4580359F98E4}"/>
              </a:ext>
            </a:extLst>
          </p:cNvPr>
          <p:cNvGrpSpPr/>
          <p:nvPr/>
        </p:nvGrpSpPr>
        <p:grpSpPr>
          <a:xfrm>
            <a:off x="6471305" y="1907279"/>
            <a:ext cx="597357" cy="395330"/>
            <a:chOff x="5021239" y="3307873"/>
            <a:chExt cx="597357" cy="395330"/>
          </a:xfrm>
        </p:grpSpPr>
        <p:sp>
          <p:nvSpPr>
            <p:cNvPr id="15" name="Google Shape;626;p11">
              <a:extLst>
                <a:ext uri="{FF2B5EF4-FFF2-40B4-BE49-F238E27FC236}">
                  <a16:creationId xmlns:a16="http://schemas.microsoft.com/office/drawing/2014/main" id="{D5CAE841-4FA5-990B-A136-C860A109E18C}"/>
                </a:ext>
              </a:extLst>
            </p:cNvPr>
            <p:cNvSpPr/>
            <p:nvPr/>
          </p:nvSpPr>
          <p:spPr>
            <a:xfrm>
              <a:off x="5021239" y="3307873"/>
              <a:ext cx="395330" cy="39533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dk1"/>
                  </a:solidFill>
                  <a:latin typeface="Arial"/>
                  <a:ea typeface="Arial"/>
                  <a:cs typeface="Arial"/>
                  <a:sym typeface="Arial"/>
                </a:rPr>
                <a:t>1</a:t>
              </a:r>
              <a:endParaRPr/>
            </a:p>
          </p:txBody>
        </p:sp>
        <p:cxnSp>
          <p:nvCxnSpPr>
            <p:cNvPr id="16" name="Google Shape;627;p11">
              <a:extLst>
                <a:ext uri="{FF2B5EF4-FFF2-40B4-BE49-F238E27FC236}">
                  <a16:creationId xmlns:a16="http://schemas.microsoft.com/office/drawing/2014/main" id="{488E8C03-9D48-0564-2303-6BB7A93B0055}"/>
                </a:ext>
              </a:extLst>
            </p:cNvPr>
            <p:cNvCxnSpPr/>
            <p:nvPr/>
          </p:nvCxnSpPr>
          <p:spPr>
            <a:xfrm>
              <a:off x="5299607" y="3505538"/>
              <a:ext cx="318989" cy="0"/>
            </a:xfrm>
            <a:prstGeom prst="straightConnector1">
              <a:avLst/>
            </a:prstGeom>
            <a:noFill/>
            <a:ln w="38100" cap="flat" cmpd="sng">
              <a:solidFill>
                <a:schemeClr val="accent2"/>
              </a:solidFill>
              <a:prstDash val="solid"/>
              <a:miter lim="800000"/>
              <a:headEnd type="none" w="sm" len="sm"/>
              <a:tailEnd type="triangle" w="med" len="med"/>
            </a:ln>
          </p:spPr>
        </p:cxnSp>
      </p:grpSp>
      <p:sp>
        <p:nvSpPr>
          <p:cNvPr id="17" name="Text Placeholder 4">
            <a:extLst>
              <a:ext uri="{FF2B5EF4-FFF2-40B4-BE49-F238E27FC236}">
                <a16:creationId xmlns:a16="http://schemas.microsoft.com/office/drawing/2014/main" id="{3B65234A-35EE-75CC-B7C5-25B56538CA64}"/>
              </a:ext>
            </a:extLst>
          </p:cNvPr>
          <p:cNvSpPr txBox="1">
            <a:spLocks/>
          </p:cNvSpPr>
          <p:nvPr/>
        </p:nvSpPr>
        <p:spPr>
          <a:xfrm>
            <a:off x="518414" y="2318107"/>
            <a:ext cx="3964375"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342900" indent="-342900">
              <a:buFont typeface="+mj-lt"/>
              <a:buAutoNum type="arabicPeriod"/>
            </a:pPr>
            <a:r>
              <a:rPr lang="en-US" dirty="0"/>
              <a:t>Click </a:t>
            </a:r>
            <a:r>
              <a:rPr lang="en-US" b="1" dirty="0">
                <a:latin typeface="Source Sans Pro SemiBold" panose="020B0503030403020204" pitchFamily="34" charset="0"/>
              </a:rPr>
              <a:t>Contact your GE HealthCare Team </a:t>
            </a:r>
            <a:br>
              <a:rPr lang="en-US" b="1" dirty="0">
                <a:latin typeface="Source Sans Pro SemiBold" panose="020B0503030403020204" pitchFamily="34" charset="0"/>
              </a:rPr>
            </a:br>
            <a:r>
              <a:rPr lang="en-US" dirty="0"/>
              <a:t>to view team members associated </a:t>
            </a:r>
            <a:br>
              <a:rPr lang="en-US" dirty="0"/>
            </a:br>
            <a:r>
              <a:rPr lang="en-US" dirty="0"/>
              <a:t>with your account.</a:t>
            </a:r>
          </a:p>
        </p:txBody>
      </p:sp>
      <p:sp>
        <p:nvSpPr>
          <p:cNvPr id="18" name="Text Placeholder 11">
            <a:extLst>
              <a:ext uri="{FF2B5EF4-FFF2-40B4-BE49-F238E27FC236}">
                <a16:creationId xmlns:a16="http://schemas.microsoft.com/office/drawing/2014/main" id="{4EC72BB9-906B-78F5-3C64-77BE8E5434D3}"/>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Contact your </a:t>
            </a:r>
            <a:r>
              <a:rPr lang="en-US" b="1" dirty="0" err="1">
                <a:solidFill>
                  <a:schemeClr val="accent1"/>
                </a:solidFill>
                <a:latin typeface="Source Sans Pro Semibold" panose="020B0503030403020204" pitchFamily="34" charset="0"/>
              </a:rPr>
              <a:t>MyGEHealthCare</a:t>
            </a:r>
            <a:r>
              <a:rPr lang="en-US" b="1" dirty="0">
                <a:solidFill>
                  <a:schemeClr val="accent1"/>
                </a:solidFill>
                <a:latin typeface="Source Sans Pro Semibold" panose="020B0503030403020204" pitchFamily="34" charset="0"/>
              </a:rPr>
              <a:t> Team</a:t>
            </a:r>
          </a:p>
        </p:txBody>
      </p:sp>
    </p:spTree>
    <p:extLst>
      <p:ext uri="{BB962C8B-B14F-4D97-AF65-F5344CB8AC3E}">
        <p14:creationId xmlns:p14="http://schemas.microsoft.com/office/powerpoint/2010/main" val="188324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24A23A5-1687-9ADF-4C10-EF59863D91B9}"/>
              </a:ext>
            </a:extLst>
          </p:cNvPr>
          <p:cNvPicPr>
            <a:picLocks noChangeAspect="1"/>
          </p:cNvPicPr>
          <p:nvPr/>
        </p:nvPicPr>
        <p:blipFill rotWithShape="1">
          <a:blip r:embed="rId2">
            <a:extLst>
              <a:ext uri="{28A0092B-C50C-407E-A947-70E740481C1C}">
                <a14:useLocalDpi xmlns:a14="http://schemas.microsoft.com/office/drawing/2010/main" val="0"/>
              </a:ext>
            </a:extLst>
          </a:blip>
          <a:srcRect l="7723" t="17880" r="9738" b="4524"/>
          <a:stretch/>
        </p:blipFill>
        <p:spPr>
          <a:xfrm>
            <a:off x="6192664" y="897330"/>
            <a:ext cx="5580523" cy="2529769"/>
          </a:xfrm>
          <a:prstGeom prst="rect">
            <a:avLst/>
          </a:prstGeom>
          <a:ln w="9525">
            <a:solidFill>
              <a:schemeClr val="accent1"/>
            </a:solidFill>
          </a:ln>
          <a:effectLst/>
        </p:spPr>
      </p:pic>
      <p:sp>
        <p:nvSpPr>
          <p:cNvPr id="2" name="Title 1">
            <a:extLst>
              <a:ext uri="{FF2B5EF4-FFF2-40B4-BE49-F238E27FC236}">
                <a16:creationId xmlns:a16="http://schemas.microsoft.com/office/drawing/2014/main" id="{6F003017-D3AB-AD06-2E70-D8E0534EE7D5}"/>
              </a:ext>
            </a:extLst>
          </p:cNvPr>
          <p:cNvSpPr>
            <a:spLocks noGrp="1"/>
          </p:cNvSpPr>
          <p:nvPr>
            <p:ph type="title"/>
          </p:nvPr>
        </p:nvSpPr>
        <p:spPr/>
        <p:txBody>
          <a:bodyPr/>
          <a:lstStyle/>
          <a:p>
            <a:r>
              <a:rPr lang="en-US" dirty="0" err="1"/>
              <a:t>MyGEHealthCare</a:t>
            </a:r>
            <a:r>
              <a:rPr lang="en-US" dirty="0"/>
              <a:t> Support</a:t>
            </a:r>
          </a:p>
        </p:txBody>
      </p:sp>
      <p:sp>
        <p:nvSpPr>
          <p:cNvPr id="3" name="Footer Placeholder 2">
            <a:extLst>
              <a:ext uri="{FF2B5EF4-FFF2-40B4-BE49-F238E27FC236}">
                <a16:creationId xmlns:a16="http://schemas.microsoft.com/office/drawing/2014/main" id="{594FB33A-DED0-96E3-B458-0F5CF6AE88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841AEA0A-860B-157C-2241-C2A8CD3124B8}"/>
              </a:ext>
            </a:extLst>
          </p:cNvPr>
          <p:cNvSpPr>
            <a:spLocks noGrp="1"/>
          </p:cNvSpPr>
          <p:nvPr>
            <p:ph type="sldNum" sz="quarter" idx="12"/>
          </p:nvPr>
        </p:nvSpPr>
        <p:spPr/>
        <p:txBody>
          <a:bodyPr/>
          <a:lstStyle/>
          <a:p>
            <a:fld id="{339C9110-F427-4586-9638-A5638F41FBCD}" type="slidenum">
              <a:rPr lang="en-US" smtClean="0"/>
              <a:t>11</a:t>
            </a:fld>
            <a:endParaRPr lang="en-US"/>
          </a:p>
        </p:txBody>
      </p:sp>
      <p:pic>
        <p:nvPicPr>
          <p:cNvPr id="6" name="Picture 5">
            <a:extLst>
              <a:ext uri="{FF2B5EF4-FFF2-40B4-BE49-F238E27FC236}">
                <a16:creationId xmlns:a16="http://schemas.microsoft.com/office/drawing/2014/main" id="{CEA6D7FB-52E0-5685-BD41-5DB614007427}"/>
              </a:ext>
            </a:extLst>
          </p:cNvPr>
          <p:cNvPicPr>
            <a:picLocks noChangeAspect="1"/>
          </p:cNvPicPr>
          <p:nvPr/>
        </p:nvPicPr>
        <p:blipFill rotWithShape="1">
          <a:blip r:embed="rId3">
            <a:extLst>
              <a:ext uri="{28A0092B-C50C-407E-A947-70E740481C1C}">
                <a14:useLocalDpi xmlns:a14="http://schemas.microsoft.com/office/drawing/2010/main" val="0"/>
              </a:ext>
            </a:extLst>
          </a:blip>
          <a:srcRect l="8606" t="19813" r="8518" b="2911"/>
          <a:stretch/>
        </p:blipFill>
        <p:spPr>
          <a:xfrm>
            <a:off x="6249519" y="3677387"/>
            <a:ext cx="5466815" cy="2529355"/>
          </a:xfrm>
          <a:prstGeom prst="rect">
            <a:avLst/>
          </a:prstGeom>
          <a:ln w="31750">
            <a:solidFill>
              <a:schemeClr val="accent2"/>
            </a:solidFill>
          </a:ln>
          <a:effectLst/>
        </p:spPr>
      </p:pic>
      <p:sp>
        <p:nvSpPr>
          <p:cNvPr id="9" name="Content Placeholder 3">
            <a:extLst>
              <a:ext uri="{FF2B5EF4-FFF2-40B4-BE49-F238E27FC236}">
                <a16:creationId xmlns:a16="http://schemas.microsoft.com/office/drawing/2014/main" id="{9DF32D3F-A6E3-BC37-F5AB-692CBD951974}"/>
              </a:ext>
            </a:extLst>
          </p:cNvPr>
          <p:cNvSpPr txBox="1">
            <a:spLocks/>
          </p:cNvSpPr>
          <p:nvPr/>
        </p:nvSpPr>
        <p:spPr>
          <a:xfrm>
            <a:off x="522287" y="2128152"/>
            <a:ext cx="4719184" cy="388461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rtl="0">
              <a:lnSpc>
                <a:spcPts val="2120"/>
              </a:lnSpc>
              <a:spcBef>
                <a:spcPts val="0"/>
              </a:spcBef>
              <a:spcAft>
                <a:spcPts val="0"/>
              </a:spcAft>
            </a:pPr>
            <a:endParaRPr lang="en-US" sz="1600" dirty="0">
              <a:effectLst/>
              <a:latin typeface="Source Sans Pro" panose="020B0503030403020204" pitchFamily="34" charset="0"/>
            </a:endParaRPr>
          </a:p>
        </p:txBody>
      </p:sp>
      <p:grpSp>
        <p:nvGrpSpPr>
          <p:cNvPr id="14" name="Group 13">
            <a:extLst>
              <a:ext uri="{FF2B5EF4-FFF2-40B4-BE49-F238E27FC236}">
                <a16:creationId xmlns:a16="http://schemas.microsoft.com/office/drawing/2014/main" id="{8ADCE64A-84F9-7542-4094-BA0D3846DFBE}"/>
              </a:ext>
            </a:extLst>
          </p:cNvPr>
          <p:cNvGrpSpPr/>
          <p:nvPr/>
        </p:nvGrpSpPr>
        <p:grpSpPr>
          <a:xfrm>
            <a:off x="10090055" y="1477791"/>
            <a:ext cx="1473625" cy="2147344"/>
            <a:chOff x="7330173" y="2222049"/>
            <a:chExt cx="1230715" cy="1805893"/>
          </a:xfrm>
          <a:effectLst/>
        </p:grpSpPr>
        <p:cxnSp>
          <p:nvCxnSpPr>
            <p:cNvPr id="15" name="Straight Arrow Connector 14">
              <a:extLst>
                <a:ext uri="{FF2B5EF4-FFF2-40B4-BE49-F238E27FC236}">
                  <a16:creationId xmlns:a16="http://schemas.microsoft.com/office/drawing/2014/main" id="{ADBDFDC8-6405-09DC-A7F4-EB1AF48168B6}"/>
                </a:ext>
              </a:extLst>
            </p:cNvPr>
            <p:cNvCxnSpPr>
              <a:cxnSpLocks/>
            </p:cNvCxnSpPr>
            <p:nvPr/>
          </p:nvCxnSpPr>
          <p:spPr>
            <a:xfrm>
              <a:off x="7945530" y="3037654"/>
              <a:ext cx="0" cy="990288"/>
            </a:xfrm>
            <a:prstGeom prst="straightConnector1">
              <a:avLst/>
            </a:prstGeom>
            <a:ln w="3810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sp>
          <p:nvSpPr>
            <p:cNvPr id="16" name="Rounded Rectangle 14">
              <a:extLst>
                <a:ext uri="{FF2B5EF4-FFF2-40B4-BE49-F238E27FC236}">
                  <a16:creationId xmlns:a16="http://schemas.microsoft.com/office/drawing/2014/main" id="{CA0BB185-46F8-131D-313C-F3AC4648E73C}"/>
                </a:ext>
              </a:extLst>
            </p:cNvPr>
            <p:cNvSpPr/>
            <p:nvPr/>
          </p:nvSpPr>
          <p:spPr>
            <a:xfrm>
              <a:off x="7330173" y="2222049"/>
              <a:ext cx="1230715" cy="81560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4">
            <a:extLst>
              <a:ext uri="{FF2B5EF4-FFF2-40B4-BE49-F238E27FC236}">
                <a16:creationId xmlns:a16="http://schemas.microsoft.com/office/drawing/2014/main" id="{F167ACF3-50B7-06C6-9299-62DFF47959BB}"/>
              </a:ext>
            </a:extLst>
          </p:cNvPr>
          <p:cNvSpPr txBox="1">
            <a:spLocks/>
          </p:cNvSpPr>
          <p:nvPr/>
        </p:nvSpPr>
        <p:spPr>
          <a:xfrm>
            <a:off x="518414" y="2318107"/>
            <a:ext cx="5175247"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lnSpc>
                <a:spcPts val="2120"/>
              </a:lnSpc>
              <a:spcBef>
                <a:spcPts val="0"/>
              </a:spcBef>
            </a:pPr>
            <a:r>
              <a:rPr lang="en-US" dirty="0">
                <a:solidFill>
                  <a:srgbClr val="000000"/>
                </a:solidFill>
                <a:effectLst/>
                <a:latin typeface="Source Sans Pro" panose="020B0503030403020204" pitchFamily="34" charset="0"/>
              </a:rPr>
              <a:t>We're here to support you in the moments that matter.</a:t>
            </a:r>
          </a:p>
          <a:p>
            <a:pPr rtl="0">
              <a:lnSpc>
                <a:spcPts val="2120"/>
              </a:lnSpc>
              <a:spcBef>
                <a:spcPts val="0"/>
              </a:spcBef>
              <a:spcAft>
                <a:spcPts val="0"/>
              </a:spcAft>
            </a:pPr>
            <a:endParaRPr lang="en-US" sz="1600" b="1" u="none" strike="noStrike" dirty="0">
              <a:solidFill>
                <a:srgbClr val="000000"/>
              </a:solidFill>
              <a:effectLst/>
              <a:latin typeface="Source Sans Pro SemiBold" panose="020B0503030403020204" pitchFamily="34" charset="0"/>
            </a:endParaRPr>
          </a:p>
          <a:p>
            <a:pPr rtl="0">
              <a:lnSpc>
                <a:spcPts val="2120"/>
              </a:lnSpc>
              <a:spcBef>
                <a:spcPts val="0"/>
              </a:spcBef>
              <a:spcAft>
                <a:spcPts val="0"/>
              </a:spcAft>
            </a:pPr>
            <a:r>
              <a:rPr lang="en-US" sz="1600" b="1" u="none" strike="noStrike" dirty="0">
                <a:solidFill>
                  <a:srgbClr val="000000"/>
                </a:solidFill>
                <a:effectLst/>
                <a:latin typeface="Source Sans Pro SemiBold" panose="020B0503030403020204" pitchFamily="34" charset="0"/>
              </a:rPr>
              <a:t>Orders &amp; Billing </a:t>
            </a:r>
            <a:r>
              <a:rPr lang="en-US" sz="1600" u="none" strike="noStrike" dirty="0">
                <a:solidFill>
                  <a:srgbClr val="000000"/>
                </a:solidFill>
                <a:effectLst/>
                <a:latin typeface="Source Sans Pro" panose="020B0503030403020204" pitchFamily="34" charset="0"/>
              </a:rPr>
              <a:t>– Shop, track orders, pay invoices</a:t>
            </a:r>
            <a:endParaRPr lang="en-US" sz="1600" dirty="0">
              <a:effectLst/>
              <a:latin typeface="Source Sans Pro" panose="020B0503030403020204" pitchFamily="34" charset="0"/>
            </a:endParaRPr>
          </a:p>
          <a:p>
            <a:pPr rtl="0">
              <a:lnSpc>
                <a:spcPts val="2120"/>
              </a:lnSpc>
              <a:spcBef>
                <a:spcPts val="0"/>
              </a:spcBef>
              <a:spcAft>
                <a:spcPts val="0"/>
              </a:spcAft>
            </a:pPr>
            <a:r>
              <a:rPr lang="en-US" sz="1600" b="1" u="none" strike="noStrike" dirty="0">
                <a:solidFill>
                  <a:srgbClr val="000000"/>
                </a:solidFill>
                <a:effectLst/>
                <a:latin typeface="Source Sans Pro SemiBold" panose="020B0503030403020204" pitchFamily="34" charset="0"/>
              </a:rPr>
              <a:t>Education </a:t>
            </a:r>
            <a:r>
              <a:rPr lang="en-US" sz="1600" u="none" strike="noStrike" dirty="0">
                <a:solidFill>
                  <a:srgbClr val="000000"/>
                </a:solidFill>
                <a:effectLst/>
                <a:latin typeface="Source Sans Pro" panose="020B0503030403020204" pitchFamily="34" charset="0"/>
              </a:rPr>
              <a:t>– Training for operation and maintenance</a:t>
            </a:r>
            <a:endParaRPr lang="en-US" sz="1600" dirty="0">
              <a:effectLst/>
              <a:latin typeface="Source Sans Pro" panose="020B0503030403020204" pitchFamily="34" charset="0"/>
            </a:endParaRPr>
          </a:p>
          <a:p>
            <a:pPr rtl="0">
              <a:lnSpc>
                <a:spcPts val="2120"/>
              </a:lnSpc>
              <a:spcBef>
                <a:spcPts val="0"/>
              </a:spcBef>
              <a:spcAft>
                <a:spcPts val="0"/>
              </a:spcAft>
            </a:pPr>
            <a:r>
              <a:rPr lang="en-US" sz="1600" b="1" u="none" strike="noStrike" dirty="0">
                <a:solidFill>
                  <a:srgbClr val="000000"/>
                </a:solidFill>
                <a:effectLst/>
                <a:latin typeface="Source Sans Pro SemiBold" panose="020B0503030403020204" pitchFamily="34" charset="0"/>
              </a:rPr>
              <a:t>Equipment &amp; Service </a:t>
            </a:r>
            <a:r>
              <a:rPr lang="en-US" sz="1600" u="none" strike="noStrike" dirty="0">
                <a:solidFill>
                  <a:srgbClr val="000000"/>
                </a:solidFill>
                <a:effectLst/>
                <a:latin typeface="Source Sans Pro" panose="020B0503030403020204" pitchFamily="34" charset="0"/>
              </a:rPr>
              <a:t>– Request service, shop, view service schedules</a:t>
            </a:r>
            <a:endParaRPr lang="en-US" sz="1600" dirty="0">
              <a:effectLst/>
              <a:latin typeface="Source Sans Pro" panose="020B0503030403020204" pitchFamily="34" charset="0"/>
            </a:endParaRPr>
          </a:p>
          <a:p>
            <a:pPr rtl="0">
              <a:lnSpc>
                <a:spcPts val="2120"/>
              </a:lnSpc>
              <a:spcBef>
                <a:spcPts val="0"/>
              </a:spcBef>
              <a:spcAft>
                <a:spcPts val="0"/>
              </a:spcAft>
            </a:pPr>
            <a:r>
              <a:rPr lang="en-US" sz="1600" b="1" u="none" strike="noStrike" dirty="0">
                <a:solidFill>
                  <a:srgbClr val="000000"/>
                </a:solidFill>
                <a:effectLst/>
                <a:latin typeface="Source Sans Pro SemiBold" panose="020B0503030403020204" pitchFamily="34" charset="0"/>
              </a:rPr>
              <a:t>Website &amp; Account Access </a:t>
            </a:r>
            <a:r>
              <a:rPr lang="en-US" sz="1600" u="none" strike="noStrike" dirty="0">
                <a:solidFill>
                  <a:srgbClr val="000000"/>
                </a:solidFill>
                <a:effectLst/>
                <a:latin typeface="Source Sans Pro" panose="020B0503030403020204" pitchFamily="34" charset="0"/>
              </a:rPr>
              <a:t>– Manage account preferences</a:t>
            </a:r>
            <a:endParaRPr lang="en-US" sz="1600" dirty="0">
              <a:effectLst/>
              <a:latin typeface="Source Sans Pro" panose="020B0503030403020204" pitchFamily="34" charset="0"/>
            </a:endParaRPr>
          </a:p>
          <a:p>
            <a:pPr rtl="0">
              <a:lnSpc>
                <a:spcPts val="2120"/>
              </a:lnSpc>
              <a:spcBef>
                <a:spcPts val="0"/>
              </a:spcBef>
              <a:spcAft>
                <a:spcPts val="0"/>
              </a:spcAft>
            </a:pPr>
            <a:r>
              <a:rPr lang="en-US" sz="1600" b="1" u="none" strike="noStrike" dirty="0">
                <a:solidFill>
                  <a:srgbClr val="000000"/>
                </a:solidFill>
                <a:effectLst/>
                <a:latin typeface="Source Sans Pro SemiBold" panose="020B0503030403020204" pitchFamily="34" charset="0"/>
              </a:rPr>
              <a:t>General Help </a:t>
            </a:r>
            <a:r>
              <a:rPr lang="en-US" sz="1600" u="none" strike="noStrike" dirty="0">
                <a:solidFill>
                  <a:srgbClr val="000000"/>
                </a:solidFill>
                <a:effectLst/>
                <a:latin typeface="Source Sans Pro" panose="020B0503030403020204" pitchFamily="34" charset="0"/>
              </a:rPr>
              <a:t>– Access support</a:t>
            </a:r>
          </a:p>
          <a:p>
            <a:pPr rtl="0">
              <a:lnSpc>
                <a:spcPts val="2120"/>
              </a:lnSpc>
              <a:spcBef>
                <a:spcPts val="0"/>
              </a:spcBef>
              <a:spcAft>
                <a:spcPts val="0"/>
              </a:spcAft>
            </a:pPr>
            <a:r>
              <a:rPr lang="en-US" sz="1600" b="1" u="none" strike="noStrike" dirty="0">
                <a:solidFill>
                  <a:srgbClr val="000000"/>
                </a:solidFill>
                <a:effectLst/>
                <a:latin typeface="Source Sans Pro SemiBold" panose="020B0503030403020204" pitchFamily="34" charset="0"/>
              </a:rPr>
              <a:t>Service Shop Help </a:t>
            </a:r>
            <a:r>
              <a:rPr lang="en-US" sz="1600" u="none" strike="noStrike" dirty="0">
                <a:solidFill>
                  <a:srgbClr val="000000"/>
                </a:solidFill>
                <a:effectLst/>
                <a:latin typeface="Source Sans Pro" panose="020B0503030403020204" pitchFamily="34" charset="0"/>
              </a:rPr>
              <a:t>– Request technical assistance</a:t>
            </a:r>
            <a:endParaRPr lang="en-US" sz="1600" dirty="0">
              <a:effectLst/>
              <a:latin typeface="Source Sans Pro" panose="020B0503030403020204" pitchFamily="34" charset="0"/>
            </a:endParaRPr>
          </a:p>
        </p:txBody>
      </p:sp>
    </p:spTree>
    <p:extLst>
      <p:ext uri="{BB962C8B-B14F-4D97-AF65-F5344CB8AC3E}">
        <p14:creationId xmlns:p14="http://schemas.microsoft.com/office/powerpoint/2010/main" val="426215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A833-4909-8CCE-43F9-15C96A051A2C}"/>
              </a:ext>
            </a:extLst>
          </p:cNvPr>
          <p:cNvSpPr>
            <a:spLocks noGrp="1"/>
          </p:cNvSpPr>
          <p:nvPr>
            <p:ph type="title"/>
          </p:nvPr>
        </p:nvSpPr>
        <p:spPr/>
        <p:txBody>
          <a:bodyPr>
            <a:normAutofit/>
          </a:bodyPr>
          <a:lstStyle/>
          <a:p>
            <a:r>
              <a:rPr lang="en-US" dirty="0"/>
              <a:t>Equipment &amp; Service</a:t>
            </a:r>
          </a:p>
        </p:txBody>
      </p:sp>
      <p:sp>
        <p:nvSpPr>
          <p:cNvPr id="4" name="Footer Placeholder 3">
            <a:extLst>
              <a:ext uri="{FF2B5EF4-FFF2-40B4-BE49-F238E27FC236}">
                <a16:creationId xmlns:a16="http://schemas.microsoft.com/office/drawing/2014/main" id="{2B0D85F0-F6D8-FF34-027D-A0A15D8F8333}"/>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9C4F9536-6E9D-2636-6FDC-61A5753F59F0}"/>
              </a:ext>
            </a:extLst>
          </p:cNvPr>
          <p:cNvSpPr>
            <a:spLocks noGrp="1"/>
          </p:cNvSpPr>
          <p:nvPr>
            <p:ph type="sldNum" sz="quarter" idx="12"/>
          </p:nvPr>
        </p:nvSpPr>
        <p:spPr/>
        <p:txBody>
          <a:bodyPr/>
          <a:lstStyle/>
          <a:p>
            <a:fld id="{339C9110-F427-4586-9638-A5638F41FBCD}" type="slidenum">
              <a:rPr lang="en-US" smtClean="0"/>
              <a:t>12</a:t>
            </a:fld>
            <a:endParaRPr lang="en-US"/>
          </a:p>
        </p:txBody>
      </p:sp>
    </p:spTree>
    <p:extLst>
      <p:ext uri="{BB962C8B-B14F-4D97-AF65-F5344CB8AC3E}">
        <p14:creationId xmlns:p14="http://schemas.microsoft.com/office/powerpoint/2010/main" val="58181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2359674-EFFA-958A-94C3-68DC72469398}"/>
              </a:ext>
            </a:extLst>
          </p:cNvPr>
          <p:cNvPicPr>
            <a:picLocks noChangeAspect="1"/>
          </p:cNvPicPr>
          <p:nvPr/>
        </p:nvPicPr>
        <p:blipFill>
          <a:blip r:embed="rId2">
            <a:extLst>
              <a:ext uri="{28A0092B-C50C-407E-A947-70E740481C1C}">
                <a14:useLocalDpi xmlns:a14="http://schemas.microsoft.com/office/drawing/2010/main" val="0"/>
              </a:ext>
            </a:extLst>
          </a:blip>
          <a:srcRect l="1153" t="119" r="1252" b="62925"/>
          <a:stretch/>
        </p:blipFill>
        <p:spPr>
          <a:xfrm>
            <a:off x="4663431" y="1568883"/>
            <a:ext cx="7006281" cy="3662832"/>
          </a:xfrm>
          <a:prstGeom prst="rect">
            <a:avLst/>
          </a:prstGeom>
          <a:ln>
            <a:solidFill>
              <a:schemeClr val="accent1"/>
            </a:solidFill>
          </a:ln>
        </p:spPr>
      </p:pic>
      <p:grpSp>
        <p:nvGrpSpPr>
          <p:cNvPr id="18" name="Group 17">
            <a:extLst>
              <a:ext uri="{FF2B5EF4-FFF2-40B4-BE49-F238E27FC236}">
                <a16:creationId xmlns:a16="http://schemas.microsoft.com/office/drawing/2014/main" id="{6963E8FD-B050-5589-AF91-A855588FAD43}"/>
              </a:ext>
            </a:extLst>
          </p:cNvPr>
          <p:cNvGrpSpPr/>
          <p:nvPr/>
        </p:nvGrpSpPr>
        <p:grpSpPr>
          <a:xfrm>
            <a:off x="5007071" y="3316554"/>
            <a:ext cx="597357" cy="395330"/>
            <a:chOff x="5021239" y="3307873"/>
            <a:chExt cx="597357" cy="395330"/>
          </a:xfrm>
        </p:grpSpPr>
        <p:sp>
          <p:nvSpPr>
            <p:cNvPr id="19" name="Oval 18">
              <a:extLst>
                <a:ext uri="{FF2B5EF4-FFF2-40B4-BE49-F238E27FC236}">
                  <a16:creationId xmlns:a16="http://schemas.microsoft.com/office/drawing/2014/main" id="{A881B538-2069-48F8-1E2B-CBAF3F45C1A4}"/>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cxnSp>
          <p:nvCxnSpPr>
            <p:cNvPr id="20" name="Straight Arrow Connector 19">
              <a:extLst>
                <a:ext uri="{FF2B5EF4-FFF2-40B4-BE49-F238E27FC236}">
                  <a16:creationId xmlns:a16="http://schemas.microsoft.com/office/drawing/2014/main" id="{ADA6E32E-4944-82BF-EA81-79936CAC859D}"/>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51F1DE4-3B7A-EE35-7BB9-E3AFC01C8672}"/>
              </a:ext>
            </a:extLst>
          </p:cNvPr>
          <p:cNvSpPr>
            <a:spLocks noGrp="1"/>
          </p:cNvSpPr>
          <p:nvPr>
            <p:ph type="title"/>
          </p:nvPr>
        </p:nvSpPr>
        <p:spPr/>
        <p:txBody>
          <a:bodyPr/>
          <a:lstStyle/>
          <a:p>
            <a:r>
              <a:rPr lang="en-US" dirty="0"/>
              <a:t>Request Service</a:t>
            </a:r>
          </a:p>
        </p:txBody>
      </p:sp>
      <p:sp>
        <p:nvSpPr>
          <p:cNvPr id="3" name="Footer Placeholder 2">
            <a:extLst>
              <a:ext uri="{FF2B5EF4-FFF2-40B4-BE49-F238E27FC236}">
                <a16:creationId xmlns:a16="http://schemas.microsoft.com/office/drawing/2014/main" id="{BC7BA82F-DF26-E57C-3258-9374E2A6CF2E}"/>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22764846-C82D-3B2E-4FE3-C489B5A5458A}"/>
              </a:ext>
            </a:extLst>
          </p:cNvPr>
          <p:cNvSpPr>
            <a:spLocks noGrp="1"/>
          </p:cNvSpPr>
          <p:nvPr>
            <p:ph type="sldNum" sz="quarter" idx="12"/>
          </p:nvPr>
        </p:nvSpPr>
        <p:spPr/>
        <p:txBody>
          <a:bodyPr/>
          <a:lstStyle/>
          <a:p>
            <a:fld id="{339C9110-F427-4586-9638-A5638F41FBCD}" type="slidenum">
              <a:rPr lang="en-US" smtClean="0"/>
              <a:t>13</a:t>
            </a:fld>
            <a:endParaRPr lang="en-US"/>
          </a:p>
        </p:txBody>
      </p:sp>
      <p:sp>
        <p:nvSpPr>
          <p:cNvPr id="6" name="Text Placeholder 4">
            <a:extLst>
              <a:ext uri="{FF2B5EF4-FFF2-40B4-BE49-F238E27FC236}">
                <a16:creationId xmlns:a16="http://schemas.microsoft.com/office/drawing/2014/main" id="{76862D9E-524B-8BA5-1652-4098E04B1A76}"/>
              </a:ext>
            </a:extLst>
          </p:cNvPr>
          <p:cNvSpPr txBox="1">
            <a:spLocks/>
          </p:cNvSpPr>
          <p:nvPr/>
        </p:nvSpPr>
        <p:spPr>
          <a:xfrm>
            <a:off x="518415" y="2318107"/>
            <a:ext cx="4145016" cy="2345333"/>
          </a:xfrm>
          <a:prstGeom prst="rect">
            <a:avLst/>
          </a:prstGeom>
        </p:spPr>
        <p:txBody>
          <a:bodyPr lIns="0">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342900" indent="-342900">
              <a:spcBef>
                <a:spcPts val="600"/>
              </a:spcBef>
              <a:buFont typeface="+mj-lt"/>
              <a:buAutoNum type="arabicPeriod"/>
            </a:pPr>
            <a:r>
              <a:rPr lang="en-US" dirty="0"/>
              <a:t>From the Account Home, click the </a:t>
            </a:r>
            <a:br>
              <a:rPr lang="en-US" dirty="0"/>
            </a:br>
            <a:r>
              <a:rPr lang="en-US" b="1" dirty="0"/>
              <a:t>Request Service </a:t>
            </a:r>
            <a:r>
              <a:rPr lang="en-US" dirty="0"/>
              <a:t>button </a:t>
            </a:r>
          </a:p>
          <a:p>
            <a:pPr marL="342900" indent="-342900">
              <a:spcBef>
                <a:spcPts val="600"/>
              </a:spcBef>
              <a:buFont typeface="+mj-lt"/>
              <a:buAutoNum type="arabicPeriod"/>
            </a:pPr>
            <a:r>
              <a:rPr lang="en-US" dirty="0"/>
              <a:t>Select the equipment by ID, name, </a:t>
            </a:r>
            <a:br>
              <a:rPr lang="en-US" dirty="0"/>
            </a:br>
            <a:r>
              <a:rPr lang="en-US" dirty="0"/>
              <a:t>or location</a:t>
            </a:r>
          </a:p>
          <a:p>
            <a:pPr marL="342900" indent="-342900">
              <a:spcBef>
                <a:spcPts val="600"/>
              </a:spcBef>
              <a:buFont typeface="+mj-lt"/>
              <a:buAutoNum type="arabicPeriod"/>
            </a:pPr>
            <a:r>
              <a:rPr lang="en-US" dirty="0"/>
              <a:t>Describe the problem and submit</a:t>
            </a:r>
          </a:p>
        </p:txBody>
      </p:sp>
      <p:sp>
        <p:nvSpPr>
          <p:cNvPr id="7" name="Text Placeholder 11">
            <a:extLst>
              <a:ext uri="{FF2B5EF4-FFF2-40B4-BE49-F238E27FC236}">
                <a16:creationId xmlns:a16="http://schemas.microsoft.com/office/drawing/2014/main" id="{7FC2A1F0-792A-68F7-AF74-1DFA2DC6FCB6}"/>
              </a:ext>
            </a:extLst>
          </p:cNvPr>
          <p:cNvSpPr txBox="1">
            <a:spLocks/>
          </p:cNvSpPr>
          <p:nvPr/>
        </p:nvSpPr>
        <p:spPr>
          <a:xfrm>
            <a:off x="518414" y="1806647"/>
            <a:ext cx="5399903" cy="26035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Request service </a:t>
            </a:r>
          </a:p>
        </p:txBody>
      </p:sp>
      <p:pic>
        <p:nvPicPr>
          <p:cNvPr id="8" name="Picture 7">
            <a:extLst>
              <a:ext uri="{FF2B5EF4-FFF2-40B4-BE49-F238E27FC236}">
                <a16:creationId xmlns:a16="http://schemas.microsoft.com/office/drawing/2014/main" id="{B3B1AF6B-218B-210B-6681-0FA218316C9B}"/>
              </a:ext>
            </a:extLst>
          </p:cNvPr>
          <p:cNvPicPr>
            <a:picLocks noChangeAspect="1"/>
          </p:cNvPicPr>
          <p:nvPr/>
        </p:nvPicPr>
        <p:blipFill rotWithShape="1">
          <a:blip r:embed="rId3">
            <a:extLst>
              <a:ext uri="{28A0092B-C50C-407E-A947-70E740481C1C}">
                <a14:useLocalDpi xmlns:a14="http://schemas.microsoft.com/office/drawing/2010/main" val="0"/>
              </a:ext>
            </a:extLst>
          </a:blip>
          <a:srcRect l="6635" t="19418" r="8257" b="867"/>
          <a:stretch/>
        </p:blipFill>
        <p:spPr>
          <a:xfrm>
            <a:off x="2150215" y="4069909"/>
            <a:ext cx="4508233" cy="2137776"/>
          </a:xfrm>
          <a:prstGeom prst="rect">
            <a:avLst/>
          </a:prstGeom>
          <a:ln w="31750">
            <a:solidFill>
              <a:schemeClr val="accent2"/>
            </a:solidFill>
          </a:ln>
          <a:effectLst>
            <a:outerShdw blurRad="114944" dist="38100" dir="18900000" sx="101000" sy="101000" algn="bl" rotWithShape="0">
              <a:prstClr val="black">
                <a:alpha val="9000"/>
              </a:prstClr>
            </a:outerShdw>
          </a:effectLst>
        </p:spPr>
      </p:pic>
      <p:sp>
        <p:nvSpPr>
          <p:cNvPr id="9" name="Oval 8">
            <a:extLst>
              <a:ext uri="{FF2B5EF4-FFF2-40B4-BE49-F238E27FC236}">
                <a16:creationId xmlns:a16="http://schemas.microsoft.com/office/drawing/2014/main" id="{3BC9B1DF-B6DE-530F-3702-F9C555A8F786}"/>
              </a:ext>
            </a:extLst>
          </p:cNvPr>
          <p:cNvSpPr/>
          <p:nvPr/>
        </p:nvSpPr>
        <p:spPr>
          <a:xfrm>
            <a:off x="1939832" y="3869552"/>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pic>
        <p:nvPicPr>
          <p:cNvPr id="10" name="Picture 9">
            <a:extLst>
              <a:ext uri="{FF2B5EF4-FFF2-40B4-BE49-F238E27FC236}">
                <a16:creationId xmlns:a16="http://schemas.microsoft.com/office/drawing/2014/main" id="{A8837E62-F7D1-23D5-B036-D7A7D1194495}"/>
              </a:ext>
            </a:extLst>
          </p:cNvPr>
          <p:cNvPicPr>
            <a:picLocks noChangeAspect="1"/>
          </p:cNvPicPr>
          <p:nvPr/>
        </p:nvPicPr>
        <p:blipFill rotWithShape="1">
          <a:blip r:embed="rId4">
            <a:extLst>
              <a:ext uri="{28A0092B-C50C-407E-A947-70E740481C1C}">
                <a14:useLocalDpi xmlns:a14="http://schemas.microsoft.com/office/drawing/2010/main" val="0"/>
              </a:ext>
            </a:extLst>
          </a:blip>
          <a:srcRect l="11867" t="15494" r="13870" b="18411"/>
          <a:stretch/>
        </p:blipFill>
        <p:spPr>
          <a:xfrm>
            <a:off x="6951096" y="4069909"/>
            <a:ext cx="4508233" cy="2137776"/>
          </a:xfrm>
          <a:prstGeom prst="rect">
            <a:avLst/>
          </a:prstGeom>
          <a:ln w="31750">
            <a:solidFill>
              <a:schemeClr val="accent2"/>
            </a:solidFill>
          </a:ln>
          <a:effectLst>
            <a:outerShdw blurRad="50800" dist="38100" dir="18900000" algn="bl" rotWithShape="0">
              <a:prstClr val="black">
                <a:alpha val="20000"/>
              </a:prstClr>
            </a:outerShdw>
          </a:effectLst>
        </p:spPr>
      </p:pic>
      <p:sp>
        <p:nvSpPr>
          <p:cNvPr id="11" name="Oval 10">
            <a:extLst>
              <a:ext uri="{FF2B5EF4-FFF2-40B4-BE49-F238E27FC236}">
                <a16:creationId xmlns:a16="http://schemas.microsoft.com/office/drawing/2014/main" id="{EE68240F-C2A6-753C-C35D-D37F5FABCDAE}"/>
              </a:ext>
            </a:extLst>
          </p:cNvPr>
          <p:cNvSpPr/>
          <p:nvPr/>
        </p:nvSpPr>
        <p:spPr>
          <a:xfrm>
            <a:off x="6753431" y="3869552"/>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cxnSp>
        <p:nvCxnSpPr>
          <p:cNvPr id="12" name="Straight Arrow Connector 11">
            <a:extLst>
              <a:ext uri="{FF2B5EF4-FFF2-40B4-BE49-F238E27FC236}">
                <a16:creationId xmlns:a16="http://schemas.microsoft.com/office/drawing/2014/main" id="{B32FBF05-56EB-AEA9-87B5-ADC47A90089F}"/>
              </a:ext>
            </a:extLst>
          </p:cNvPr>
          <p:cNvCxnSpPr>
            <a:cxnSpLocks/>
          </p:cNvCxnSpPr>
          <p:nvPr/>
        </p:nvCxnSpPr>
        <p:spPr>
          <a:xfrm>
            <a:off x="6636209" y="5163811"/>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693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17DA-1320-4180-8E77-5E8124A1AC25}"/>
              </a:ext>
            </a:extLst>
          </p:cNvPr>
          <p:cNvSpPr>
            <a:spLocks noGrp="1"/>
          </p:cNvSpPr>
          <p:nvPr>
            <p:ph type="title"/>
          </p:nvPr>
        </p:nvSpPr>
        <p:spPr/>
        <p:txBody>
          <a:bodyPr/>
          <a:lstStyle/>
          <a:p>
            <a:r>
              <a:rPr lang="en-US" dirty="0"/>
              <a:t>Fleet Settings</a:t>
            </a:r>
          </a:p>
        </p:txBody>
      </p:sp>
      <p:sp>
        <p:nvSpPr>
          <p:cNvPr id="3" name="Text Placeholder 2">
            <a:extLst>
              <a:ext uri="{FF2B5EF4-FFF2-40B4-BE49-F238E27FC236}">
                <a16:creationId xmlns:a16="http://schemas.microsoft.com/office/drawing/2014/main" id="{CC89B02E-5D0C-C1C1-7FAB-EC3BC396D8B4}"/>
              </a:ext>
            </a:extLst>
          </p:cNvPr>
          <p:cNvSpPr>
            <a:spLocks noGrp="1"/>
          </p:cNvSpPr>
          <p:nvPr>
            <p:ph type="body" idx="1"/>
          </p:nvPr>
        </p:nvSpPr>
        <p:spPr>
          <a:xfrm>
            <a:off x="522288" y="1692491"/>
            <a:ext cx="5330826" cy="365760"/>
          </a:xfrm>
        </p:spPr>
        <p:txBody>
          <a:bodyPr/>
          <a:lstStyle/>
          <a:p>
            <a:r>
              <a:rPr lang="en-US" dirty="0"/>
              <a:t>Fleet Setup</a:t>
            </a:r>
          </a:p>
        </p:txBody>
      </p:sp>
      <p:sp>
        <p:nvSpPr>
          <p:cNvPr id="4" name="Content Placeholder 3">
            <a:extLst>
              <a:ext uri="{FF2B5EF4-FFF2-40B4-BE49-F238E27FC236}">
                <a16:creationId xmlns:a16="http://schemas.microsoft.com/office/drawing/2014/main" id="{3EB0E21B-FE6B-BEBF-B486-D7DAC8D0C75D}"/>
              </a:ext>
            </a:extLst>
          </p:cNvPr>
          <p:cNvSpPr>
            <a:spLocks noGrp="1"/>
          </p:cNvSpPr>
          <p:nvPr>
            <p:ph sz="half" idx="2"/>
          </p:nvPr>
        </p:nvSpPr>
        <p:spPr>
          <a:xfrm>
            <a:off x="522287" y="2251722"/>
            <a:ext cx="3742309" cy="3884612"/>
          </a:xfrm>
        </p:spPr>
        <p:txBody>
          <a:bodyPr/>
          <a:lstStyle/>
          <a:p>
            <a:pPr>
              <a:spcBef>
                <a:spcPts val="0"/>
              </a:spcBef>
              <a:buClr>
                <a:schemeClr val="dk1"/>
              </a:buClr>
              <a:buSzPts val="1600"/>
            </a:pPr>
            <a:r>
              <a:rPr lang="en-US" dirty="0"/>
              <a:t>Upon </a:t>
            </a:r>
            <a:r>
              <a:rPr lang="en-US" b="1" dirty="0">
                <a:latin typeface="Source Sans Pro SemiBold" panose="020B0503030403020204" pitchFamily="34" charset="0"/>
              </a:rPr>
              <a:t>first visit to View Equipment</a:t>
            </a:r>
            <a:r>
              <a:rPr lang="en-US" dirty="0"/>
              <a:t>, </a:t>
            </a:r>
            <a:r>
              <a:rPr lang="en-US" dirty="0" err="1"/>
              <a:t>MyGEHealthCare</a:t>
            </a:r>
            <a:r>
              <a:rPr lang="en-US" dirty="0"/>
              <a:t> will lead you through </a:t>
            </a:r>
            <a:br>
              <a:rPr lang="en-US" dirty="0"/>
            </a:br>
            <a:r>
              <a:rPr lang="en-US" dirty="0"/>
              <a:t>Fleet Settings to customize viewing your equipment inventory. You may update your customized view as equipment is added or removed over time.</a:t>
            </a:r>
          </a:p>
        </p:txBody>
      </p:sp>
      <p:sp>
        <p:nvSpPr>
          <p:cNvPr id="5" name="Footer Placeholder 4">
            <a:extLst>
              <a:ext uri="{FF2B5EF4-FFF2-40B4-BE49-F238E27FC236}">
                <a16:creationId xmlns:a16="http://schemas.microsoft.com/office/drawing/2014/main" id="{4028DCA4-6E4F-B139-A048-5E8206481CFE}"/>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4899CDA5-ED0E-C248-DFF3-20473D22CA85}"/>
              </a:ext>
            </a:extLst>
          </p:cNvPr>
          <p:cNvSpPr>
            <a:spLocks noGrp="1"/>
          </p:cNvSpPr>
          <p:nvPr>
            <p:ph type="sldNum" sz="quarter" idx="12"/>
          </p:nvPr>
        </p:nvSpPr>
        <p:spPr/>
        <p:txBody>
          <a:bodyPr/>
          <a:lstStyle/>
          <a:p>
            <a:fld id="{339C9110-F427-4586-9638-A5638F41FBCD}" type="slidenum">
              <a:rPr lang="en-US" smtClean="0"/>
              <a:t>14</a:t>
            </a:fld>
            <a:endParaRPr lang="en-US"/>
          </a:p>
        </p:txBody>
      </p:sp>
      <p:pic>
        <p:nvPicPr>
          <p:cNvPr id="20" name="Picture 19">
            <a:extLst>
              <a:ext uri="{FF2B5EF4-FFF2-40B4-BE49-F238E27FC236}">
                <a16:creationId xmlns:a16="http://schemas.microsoft.com/office/drawing/2014/main" id="{7FA5202F-4B3D-DADF-62F2-037632660E21}"/>
              </a:ext>
            </a:extLst>
          </p:cNvPr>
          <p:cNvPicPr>
            <a:picLocks noChangeAspect="1"/>
          </p:cNvPicPr>
          <p:nvPr/>
        </p:nvPicPr>
        <p:blipFill>
          <a:blip r:embed="rId2"/>
          <a:stretch>
            <a:fillRect/>
          </a:stretch>
        </p:blipFill>
        <p:spPr>
          <a:xfrm>
            <a:off x="5077769" y="755297"/>
            <a:ext cx="6599119" cy="5540702"/>
          </a:xfrm>
          <a:prstGeom prst="rect">
            <a:avLst/>
          </a:prstGeom>
          <a:ln>
            <a:solidFill>
              <a:schemeClr val="accent1"/>
            </a:solidFill>
          </a:ln>
        </p:spPr>
      </p:pic>
    </p:spTree>
    <p:extLst>
      <p:ext uri="{BB962C8B-B14F-4D97-AF65-F5344CB8AC3E}">
        <p14:creationId xmlns:p14="http://schemas.microsoft.com/office/powerpoint/2010/main" val="412980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9DB6-3AEE-8EC3-E17C-E7AF91247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34A69-1385-0EB3-5B8F-8DEA82598178}"/>
              </a:ext>
            </a:extLst>
          </p:cNvPr>
          <p:cNvSpPr>
            <a:spLocks noGrp="1"/>
          </p:cNvSpPr>
          <p:nvPr>
            <p:ph type="title"/>
          </p:nvPr>
        </p:nvSpPr>
        <p:spPr/>
        <p:txBody>
          <a:bodyPr/>
          <a:lstStyle/>
          <a:p>
            <a:r>
              <a:rPr lang="en-US" dirty="0"/>
              <a:t>Fleet Settings</a:t>
            </a:r>
          </a:p>
        </p:txBody>
      </p:sp>
      <p:sp>
        <p:nvSpPr>
          <p:cNvPr id="3" name="Text Placeholder 2">
            <a:extLst>
              <a:ext uri="{FF2B5EF4-FFF2-40B4-BE49-F238E27FC236}">
                <a16:creationId xmlns:a16="http://schemas.microsoft.com/office/drawing/2014/main" id="{5E4437D8-8D93-4A09-0FB9-DCEFE6FA2B55}"/>
              </a:ext>
            </a:extLst>
          </p:cNvPr>
          <p:cNvSpPr>
            <a:spLocks noGrp="1"/>
          </p:cNvSpPr>
          <p:nvPr>
            <p:ph type="body" idx="1"/>
          </p:nvPr>
        </p:nvSpPr>
        <p:spPr>
          <a:xfrm>
            <a:off x="522288" y="1692491"/>
            <a:ext cx="5330826" cy="365760"/>
          </a:xfrm>
        </p:spPr>
        <p:txBody>
          <a:bodyPr/>
          <a:lstStyle/>
          <a:p>
            <a:r>
              <a:rPr lang="en-US" dirty="0"/>
              <a:t>Fleet Setup</a:t>
            </a:r>
          </a:p>
        </p:txBody>
      </p:sp>
      <p:sp>
        <p:nvSpPr>
          <p:cNvPr id="4" name="Content Placeholder 3">
            <a:extLst>
              <a:ext uri="{FF2B5EF4-FFF2-40B4-BE49-F238E27FC236}">
                <a16:creationId xmlns:a16="http://schemas.microsoft.com/office/drawing/2014/main" id="{15B9B7CD-75DF-5C2B-F25F-4DF9DB61C6FE}"/>
              </a:ext>
            </a:extLst>
          </p:cNvPr>
          <p:cNvSpPr>
            <a:spLocks noGrp="1"/>
          </p:cNvSpPr>
          <p:nvPr>
            <p:ph sz="half" idx="2"/>
          </p:nvPr>
        </p:nvSpPr>
        <p:spPr>
          <a:xfrm>
            <a:off x="522287" y="2251722"/>
            <a:ext cx="3742309" cy="3884612"/>
          </a:xfrm>
        </p:spPr>
        <p:txBody>
          <a:bodyPr/>
          <a:lstStyle/>
          <a:p>
            <a:pPr marL="342900" indent="-342900">
              <a:buFont typeface="+mj-lt"/>
              <a:buAutoNum type="arabicPeriod"/>
            </a:pPr>
            <a:r>
              <a:rPr lang="en-US" dirty="0"/>
              <a:t>After initial setup, you can make further customizations to your Fleet at any time through this Fleet Settings button. </a:t>
            </a:r>
            <a:endParaRPr lang="en-US" sz="1600" dirty="0"/>
          </a:p>
        </p:txBody>
      </p:sp>
      <p:sp>
        <p:nvSpPr>
          <p:cNvPr id="5" name="Footer Placeholder 4">
            <a:extLst>
              <a:ext uri="{FF2B5EF4-FFF2-40B4-BE49-F238E27FC236}">
                <a16:creationId xmlns:a16="http://schemas.microsoft.com/office/drawing/2014/main" id="{79E3E7A0-9216-46C1-C9B4-473DDE0DF218}"/>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02717DAD-16A6-9C3F-200D-D3F88DD2297F}"/>
              </a:ext>
            </a:extLst>
          </p:cNvPr>
          <p:cNvSpPr>
            <a:spLocks noGrp="1"/>
          </p:cNvSpPr>
          <p:nvPr>
            <p:ph type="sldNum" sz="quarter" idx="12"/>
          </p:nvPr>
        </p:nvSpPr>
        <p:spPr/>
        <p:txBody>
          <a:bodyPr/>
          <a:lstStyle/>
          <a:p>
            <a:fld id="{339C9110-F427-4586-9638-A5638F41FBCD}" type="slidenum">
              <a:rPr lang="en-US" smtClean="0"/>
              <a:t>15</a:t>
            </a:fld>
            <a:endParaRPr lang="en-US"/>
          </a:p>
        </p:txBody>
      </p:sp>
      <p:sp>
        <p:nvSpPr>
          <p:cNvPr id="12" name="Text Placeholder 11">
            <a:extLst>
              <a:ext uri="{FF2B5EF4-FFF2-40B4-BE49-F238E27FC236}">
                <a16:creationId xmlns:a16="http://schemas.microsoft.com/office/drawing/2014/main" id="{49FC248A-0F09-F096-A75B-6F98DACC5425}"/>
              </a:ext>
            </a:extLst>
          </p:cNvPr>
          <p:cNvSpPr txBox="1">
            <a:spLocks/>
          </p:cNvSpPr>
          <p:nvPr/>
        </p:nvSpPr>
        <p:spPr>
          <a:xfrm>
            <a:off x="6095999" y="5331649"/>
            <a:ext cx="4572001" cy="30611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gn="ctr"/>
            <a:r>
              <a:rPr lang="en-US" sz="1400" b="0" i="1" dirty="0">
                <a:solidFill>
                  <a:schemeClr val="tx1"/>
                </a:solidFill>
                <a:latin typeface="Source Sans Pro" panose="020B0503030403020204" pitchFamily="34" charset="0"/>
              </a:rPr>
              <a:t>Desktop view shown above</a:t>
            </a:r>
          </a:p>
        </p:txBody>
      </p:sp>
      <p:pic>
        <p:nvPicPr>
          <p:cNvPr id="7" name="Picture 6">
            <a:extLst>
              <a:ext uri="{FF2B5EF4-FFF2-40B4-BE49-F238E27FC236}">
                <a16:creationId xmlns:a16="http://schemas.microsoft.com/office/drawing/2014/main" id="{02191002-F745-79D9-AAD3-54C641E9819B}"/>
              </a:ext>
            </a:extLst>
          </p:cNvPr>
          <p:cNvPicPr>
            <a:picLocks noChangeAspect="1"/>
          </p:cNvPicPr>
          <p:nvPr/>
        </p:nvPicPr>
        <p:blipFill>
          <a:blip r:embed="rId2"/>
          <a:stretch>
            <a:fillRect/>
          </a:stretch>
        </p:blipFill>
        <p:spPr>
          <a:xfrm>
            <a:off x="4584606" y="1121175"/>
            <a:ext cx="6979074" cy="5174824"/>
          </a:xfrm>
          <a:prstGeom prst="rect">
            <a:avLst/>
          </a:prstGeom>
          <a:ln>
            <a:solidFill>
              <a:schemeClr val="accent1"/>
            </a:solidFill>
          </a:ln>
        </p:spPr>
      </p:pic>
      <p:grpSp>
        <p:nvGrpSpPr>
          <p:cNvPr id="15" name="Group 14">
            <a:extLst>
              <a:ext uri="{FF2B5EF4-FFF2-40B4-BE49-F238E27FC236}">
                <a16:creationId xmlns:a16="http://schemas.microsoft.com/office/drawing/2014/main" id="{5686FD0C-3802-A820-5830-7836C073780F}"/>
              </a:ext>
            </a:extLst>
          </p:cNvPr>
          <p:cNvGrpSpPr/>
          <p:nvPr/>
        </p:nvGrpSpPr>
        <p:grpSpPr>
          <a:xfrm>
            <a:off x="8555798" y="1232521"/>
            <a:ext cx="597357" cy="395330"/>
            <a:chOff x="8452562" y="1188277"/>
            <a:chExt cx="597357" cy="395330"/>
          </a:xfrm>
        </p:grpSpPr>
        <p:sp>
          <p:nvSpPr>
            <p:cNvPr id="13" name="Oval 12">
              <a:extLst>
                <a:ext uri="{FF2B5EF4-FFF2-40B4-BE49-F238E27FC236}">
                  <a16:creationId xmlns:a16="http://schemas.microsoft.com/office/drawing/2014/main" id="{D863197F-B2F9-AD6A-A72F-EC786EE226AE}"/>
                </a:ext>
              </a:extLst>
            </p:cNvPr>
            <p:cNvSpPr/>
            <p:nvPr/>
          </p:nvSpPr>
          <p:spPr>
            <a:xfrm>
              <a:off x="8452562" y="1188277"/>
              <a:ext cx="395330" cy="39533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cxnSp>
          <p:nvCxnSpPr>
            <p:cNvPr id="14" name="Straight Arrow Connector 13">
              <a:extLst>
                <a:ext uri="{FF2B5EF4-FFF2-40B4-BE49-F238E27FC236}">
                  <a16:creationId xmlns:a16="http://schemas.microsoft.com/office/drawing/2014/main" id="{32BFE663-52F2-9609-14CD-988A3A492F7A}"/>
                </a:ext>
              </a:extLst>
            </p:cNvPr>
            <p:cNvCxnSpPr>
              <a:cxnSpLocks/>
            </p:cNvCxnSpPr>
            <p:nvPr/>
          </p:nvCxnSpPr>
          <p:spPr>
            <a:xfrm>
              <a:off x="8730930" y="1385942"/>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593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E7B73B-C391-F6A1-D1E8-C37977BB1047}"/>
              </a:ext>
            </a:extLst>
          </p:cNvPr>
          <p:cNvPicPr>
            <a:picLocks noChangeAspect="1"/>
          </p:cNvPicPr>
          <p:nvPr/>
        </p:nvPicPr>
        <p:blipFill rotWithShape="1">
          <a:blip r:embed="rId2">
            <a:extLst>
              <a:ext uri="{28A0092B-C50C-407E-A947-70E740481C1C}">
                <a14:useLocalDpi xmlns:a14="http://schemas.microsoft.com/office/drawing/2010/main" val="0"/>
              </a:ext>
            </a:extLst>
          </a:blip>
          <a:srcRect l="7294" t="-831" r="5179" b="8614"/>
          <a:stretch/>
        </p:blipFill>
        <p:spPr>
          <a:xfrm>
            <a:off x="6266472" y="3060789"/>
            <a:ext cx="4960307" cy="2780778"/>
          </a:xfrm>
          <a:prstGeom prst="rect">
            <a:avLst/>
          </a:prstGeom>
          <a:ln>
            <a:solidFill>
              <a:schemeClr val="accent1"/>
            </a:solidFill>
          </a:ln>
        </p:spPr>
      </p:pic>
      <p:pic>
        <p:nvPicPr>
          <p:cNvPr id="12" name="Picture 11" descr="Graphical user interface, application, Teams&#10;&#10;Description automatically generated">
            <a:extLst>
              <a:ext uri="{FF2B5EF4-FFF2-40B4-BE49-F238E27FC236}">
                <a16:creationId xmlns:a16="http://schemas.microsoft.com/office/drawing/2014/main" id="{72823512-85CF-27CA-BF85-5CEDFCE08A27}"/>
              </a:ext>
            </a:extLst>
          </p:cNvPr>
          <p:cNvPicPr>
            <a:picLocks noChangeAspect="1"/>
          </p:cNvPicPr>
          <p:nvPr/>
        </p:nvPicPr>
        <p:blipFill rotWithShape="1">
          <a:blip r:embed="rId3">
            <a:extLst>
              <a:ext uri="{28A0092B-C50C-407E-A947-70E740481C1C}">
                <a14:useLocalDpi xmlns:a14="http://schemas.microsoft.com/office/drawing/2010/main" val="0"/>
              </a:ext>
            </a:extLst>
          </a:blip>
          <a:srcRect l="7499" r="4467" b="7079"/>
          <a:stretch/>
        </p:blipFill>
        <p:spPr>
          <a:xfrm>
            <a:off x="689605" y="3085841"/>
            <a:ext cx="4960307" cy="2780778"/>
          </a:xfrm>
          <a:prstGeom prst="rect">
            <a:avLst/>
          </a:prstGeom>
          <a:ln>
            <a:solidFill>
              <a:schemeClr val="accent1"/>
            </a:solidFill>
          </a:ln>
        </p:spPr>
      </p:pic>
      <p:sp>
        <p:nvSpPr>
          <p:cNvPr id="2" name="Title 1">
            <a:extLst>
              <a:ext uri="{FF2B5EF4-FFF2-40B4-BE49-F238E27FC236}">
                <a16:creationId xmlns:a16="http://schemas.microsoft.com/office/drawing/2014/main" id="{1704F74B-2A10-32E7-61DE-4C27A3B01807}"/>
              </a:ext>
            </a:extLst>
          </p:cNvPr>
          <p:cNvSpPr>
            <a:spLocks noGrp="1"/>
          </p:cNvSpPr>
          <p:nvPr>
            <p:ph type="title"/>
          </p:nvPr>
        </p:nvSpPr>
        <p:spPr/>
        <p:txBody>
          <a:bodyPr/>
          <a:lstStyle/>
          <a:p>
            <a:r>
              <a:rPr lang="en-US" dirty="0"/>
              <a:t>Fleet Settings</a:t>
            </a:r>
          </a:p>
        </p:txBody>
      </p:sp>
      <p:sp>
        <p:nvSpPr>
          <p:cNvPr id="3" name="Text Placeholder 2">
            <a:extLst>
              <a:ext uri="{FF2B5EF4-FFF2-40B4-BE49-F238E27FC236}">
                <a16:creationId xmlns:a16="http://schemas.microsoft.com/office/drawing/2014/main" id="{71E5EF82-E6AA-629C-7142-FF2BBDBE38AD}"/>
              </a:ext>
            </a:extLst>
          </p:cNvPr>
          <p:cNvSpPr>
            <a:spLocks noGrp="1"/>
          </p:cNvSpPr>
          <p:nvPr>
            <p:ph type="body" idx="1"/>
          </p:nvPr>
        </p:nvSpPr>
        <p:spPr>
          <a:xfrm>
            <a:off x="522288" y="1608557"/>
            <a:ext cx="5330826" cy="365760"/>
          </a:xfrm>
        </p:spPr>
        <p:txBody>
          <a:bodyPr/>
          <a:lstStyle/>
          <a:p>
            <a:r>
              <a:rPr lang="en-US" dirty="0"/>
              <a:t>Describe your fleet</a:t>
            </a:r>
          </a:p>
        </p:txBody>
      </p:sp>
      <p:sp>
        <p:nvSpPr>
          <p:cNvPr id="4" name="Content Placeholder 3">
            <a:extLst>
              <a:ext uri="{FF2B5EF4-FFF2-40B4-BE49-F238E27FC236}">
                <a16:creationId xmlns:a16="http://schemas.microsoft.com/office/drawing/2014/main" id="{A8E1521B-6C6A-481E-9B66-5003CBCC69C4}"/>
              </a:ext>
            </a:extLst>
          </p:cNvPr>
          <p:cNvSpPr>
            <a:spLocks noGrp="1"/>
          </p:cNvSpPr>
          <p:nvPr>
            <p:ph sz="half" idx="2"/>
          </p:nvPr>
        </p:nvSpPr>
        <p:spPr>
          <a:xfrm>
            <a:off x="522287" y="2180145"/>
            <a:ext cx="5330826" cy="890283"/>
          </a:xfrm>
        </p:spPr>
        <p:txBody>
          <a:bodyPr/>
          <a:lstStyle/>
          <a:p>
            <a:pPr marL="457200" indent="-457200">
              <a:spcBef>
                <a:spcPts val="600"/>
              </a:spcBef>
              <a:buFont typeface="+mj-lt"/>
              <a:buAutoNum type="arabicPeriod" startAt="2"/>
            </a:pPr>
            <a:r>
              <a:rPr lang="en-US" dirty="0"/>
              <a:t>Let our prompts help you get started</a:t>
            </a:r>
          </a:p>
          <a:p>
            <a:pPr marL="457200" indent="-457200">
              <a:spcBef>
                <a:spcPts val="600"/>
              </a:spcBef>
              <a:buFont typeface="+mj-lt"/>
              <a:buAutoNum type="arabicPeriod" startAt="2"/>
            </a:pPr>
            <a:r>
              <a:rPr lang="en-US" dirty="0"/>
              <a:t>Choose if your fleet is large or small</a:t>
            </a:r>
          </a:p>
        </p:txBody>
      </p:sp>
      <p:sp>
        <p:nvSpPr>
          <p:cNvPr id="5" name="Footer Placeholder 4">
            <a:extLst>
              <a:ext uri="{FF2B5EF4-FFF2-40B4-BE49-F238E27FC236}">
                <a16:creationId xmlns:a16="http://schemas.microsoft.com/office/drawing/2014/main" id="{62E8D9BD-EB0C-EAFA-440C-397BCD87DDBA}"/>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DA991E67-FA6C-3678-308B-E4E0D490CDD4}"/>
              </a:ext>
            </a:extLst>
          </p:cNvPr>
          <p:cNvSpPr>
            <a:spLocks noGrp="1"/>
          </p:cNvSpPr>
          <p:nvPr>
            <p:ph type="sldNum" sz="quarter" idx="12"/>
          </p:nvPr>
        </p:nvSpPr>
        <p:spPr/>
        <p:txBody>
          <a:bodyPr/>
          <a:lstStyle/>
          <a:p>
            <a:fld id="{339C9110-F427-4586-9638-A5638F41FBCD}" type="slidenum">
              <a:rPr lang="en-US" smtClean="0"/>
              <a:t>16</a:t>
            </a:fld>
            <a:endParaRPr lang="en-US"/>
          </a:p>
        </p:txBody>
      </p:sp>
      <p:sp>
        <p:nvSpPr>
          <p:cNvPr id="9" name="Oval 8">
            <a:extLst>
              <a:ext uri="{FF2B5EF4-FFF2-40B4-BE49-F238E27FC236}">
                <a16:creationId xmlns:a16="http://schemas.microsoft.com/office/drawing/2014/main" id="{401ECD0E-125E-84DF-FC1E-864A24197CB0}"/>
              </a:ext>
            </a:extLst>
          </p:cNvPr>
          <p:cNvSpPr/>
          <p:nvPr/>
        </p:nvSpPr>
        <p:spPr>
          <a:xfrm>
            <a:off x="521188" y="3397027"/>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0" name="Oval 9">
            <a:extLst>
              <a:ext uri="{FF2B5EF4-FFF2-40B4-BE49-F238E27FC236}">
                <a16:creationId xmlns:a16="http://schemas.microsoft.com/office/drawing/2014/main" id="{B18CE808-87D7-C21E-BFC6-13B2D1A87FC8}"/>
              </a:ext>
            </a:extLst>
          </p:cNvPr>
          <p:cNvSpPr/>
          <p:nvPr/>
        </p:nvSpPr>
        <p:spPr>
          <a:xfrm>
            <a:off x="6096000" y="3397027"/>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cxnSp>
        <p:nvCxnSpPr>
          <p:cNvPr id="7" name="Straight Arrow Connector 6">
            <a:extLst>
              <a:ext uri="{FF2B5EF4-FFF2-40B4-BE49-F238E27FC236}">
                <a16:creationId xmlns:a16="http://schemas.microsoft.com/office/drawing/2014/main" id="{74DA5D8D-D606-1EFE-3E24-8AA20D65FD96}"/>
              </a:ext>
            </a:extLst>
          </p:cNvPr>
          <p:cNvCxnSpPr>
            <a:cxnSpLocks/>
          </p:cNvCxnSpPr>
          <p:nvPr/>
        </p:nvCxnSpPr>
        <p:spPr>
          <a:xfrm>
            <a:off x="5649912" y="4406660"/>
            <a:ext cx="446088"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924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57C2-4527-42D2-3E31-15E90C995398}"/>
              </a:ext>
            </a:extLst>
          </p:cNvPr>
          <p:cNvSpPr>
            <a:spLocks noGrp="1"/>
          </p:cNvSpPr>
          <p:nvPr>
            <p:ph type="title"/>
          </p:nvPr>
        </p:nvSpPr>
        <p:spPr/>
        <p:txBody>
          <a:bodyPr/>
          <a:lstStyle/>
          <a:p>
            <a:r>
              <a:rPr lang="en-US" dirty="0"/>
              <a:t>Fleet Settings</a:t>
            </a:r>
          </a:p>
        </p:txBody>
      </p:sp>
      <p:sp>
        <p:nvSpPr>
          <p:cNvPr id="5" name="Footer Placeholder 4">
            <a:extLst>
              <a:ext uri="{FF2B5EF4-FFF2-40B4-BE49-F238E27FC236}">
                <a16:creationId xmlns:a16="http://schemas.microsoft.com/office/drawing/2014/main" id="{5DF951EF-1319-4A8C-4C06-F139ACC69492}"/>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08A863B6-5C07-B103-3756-48687C96FCA5}"/>
              </a:ext>
            </a:extLst>
          </p:cNvPr>
          <p:cNvSpPr>
            <a:spLocks noGrp="1"/>
          </p:cNvSpPr>
          <p:nvPr>
            <p:ph type="sldNum" sz="quarter" idx="12"/>
          </p:nvPr>
        </p:nvSpPr>
        <p:spPr/>
        <p:txBody>
          <a:bodyPr/>
          <a:lstStyle/>
          <a:p>
            <a:fld id="{339C9110-F427-4586-9638-A5638F41FBCD}" type="slidenum">
              <a:rPr lang="en-US" smtClean="0"/>
              <a:t>17</a:t>
            </a:fld>
            <a:endParaRPr lang="en-US"/>
          </a:p>
        </p:txBody>
      </p:sp>
      <p:sp>
        <p:nvSpPr>
          <p:cNvPr id="9" name="Text Placeholder 4">
            <a:extLst>
              <a:ext uri="{FF2B5EF4-FFF2-40B4-BE49-F238E27FC236}">
                <a16:creationId xmlns:a16="http://schemas.microsoft.com/office/drawing/2014/main" id="{56103B9F-4AB0-2508-02BC-A98383E0294D}"/>
              </a:ext>
            </a:extLst>
          </p:cNvPr>
          <p:cNvSpPr txBox="1">
            <a:spLocks/>
          </p:cNvSpPr>
          <p:nvPr/>
        </p:nvSpPr>
        <p:spPr>
          <a:xfrm>
            <a:off x="4712292" y="2025500"/>
            <a:ext cx="6570773" cy="2788920"/>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457200" indent="-457200">
              <a:spcBef>
                <a:spcPts val="600"/>
              </a:spcBef>
              <a:buFont typeface="+mj-lt"/>
              <a:buAutoNum type="arabicPeriod" startAt="4"/>
            </a:pPr>
            <a:r>
              <a:rPr lang="en-US" dirty="0"/>
              <a:t>Select the </a:t>
            </a:r>
            <a:r>
              <a:rPr lang="en-US" b="1" dirty="0"/>
              <a:t>modalities</a:t>
            </a:r>
            <a:r>
              <a:rPr lang="en-US" dirty="0"/>
              <a:t> of the equipment you want to monitor </a:t>
            </a:r>
          </a:p>
          <a:p>
            <a:pPr marL="457200" indent="-457200">
              <a:spcBef>
                <a:spcPts val="600"/>
              </a:spcBef>
              <a:buFont typeface="+mj-lt"/>
              <a:buAutoNum type="arabicPeriod" startAt="4"/>
            </a:pPr>
            <a:r>
              <a:rPr lang="en-US" dirty="0"/>
              <a:t>Select the </a:t>
            </a:r>
            <a:r>
              <a:rPr lang="en-US" b="1" dirty="0"/>
              <a:t>location</a:t>
            </a:r>
            <a:r>
              <a:rPr lang="en-US" dirty="0"/>
              <a:t> of the equipment</a:t>
            </a:r>
          </a:p>
          <a:p>
            <a:pPr marL="457200" indent="-457200">
              <a:spcBef>
                <a:spcPts val="600"/>
              </a:spcBef>
              <a:buFont typeface="+mj-lt"/>
              <a:buAutoNum type="arabicPeriod" startAt="4"/>
            </a:pPr>
            <a:r>
              <a:rPr lang="en-US" dirty="0"/>
              <a:t>Select </a:t>
            </a:r>
            <a:r>
              <a:rPr lang="en-US" b="1" dirty="0"/>
              <a:t>Biomed</a:t>
            </a:r>
            <a:r>
              <a:rPr lang="en-US" dirty="0"/>
              <a:t> </a:t>
            </a:r>
            <a:r>
              <a:rPr lang="en-US" b="1" dirty="0"/>
              <a:t>equipment</a:t>
            </a:r>
            <a:r>
              <a:rPr lang="en-US" dirty="0"/>
              <a:t> to finalize setup</a:t>
            </a:r>
          </a:p>
        </p:txBody>
      </p:sp>
      <p:sp>
        <p:nvSpPr>
          <p:cNvPr id="10" name="Text Placeholder 11">
            <a:extLst>
              <a:ext uri="{FF2B5EF4-FFF2-40B4-BE49-F238E27FC236}">
                <a16:creationId xmlns:a16="http://schemas.microsoft.com/office/drawing/2014/main" id="{DD8BE198-458A-F2CE-EE60-C21CC2EDD598}"/>
              </a:ext>
            </a:extLst>
          </p:cNvPr>
          <p:cNvSpPr txBox="1">
            <a:spLocks/>
          </p:cNvSpPr>
          <p:nvPr/>
        </p:nvSpPr>
        <p:spPr>
          <a:xfrm>
            <a:off x="4712292" y="1514039"/>
            <a:ext cx="6570773" cy="39533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What equipment do you use? </a:t>
            </a:r>
          </a:p>
        </p:txBody>
      </p:sp>
      <p:pic>
        <p:nvPicPr>
          <p:cNvPr id="11" name="Picture 10">
            <a:extLst>
              <a:ext uri="{FF2B5EF4-FFF2-40B4-BE49-F238E27FC236}">
                <a16:creationId xmlns:a16="http://schemas.microsoft.com/office/drawing/2014/main" id="{D7769BD1-6C9A-082D-333D-858F8636ECE4}"/>
              </a:ext>
            </a:extLst>
          </p:cNvPr>
          <p:cNvPicPr>
            <a:picLocks noChangeAspect="1"/>
          </p:cNvPicPr>
          <p:nvPr/>
        </p:nvPicPr>
        <p:blipFill rotWithShape="1">
          <a:blip r:embed="rId2">
            <a:extLst>
              <a:ext uri="{28A0092B-C50C-407E-A947-70E740481C1C}">
                <a14:useLocalDpi xmlns:a14="http://schemas.microsoft.com/office/drawing/2010/main" val="0"/>
              </a:ext>
            </a:extLst>
          </a:blip>
          <a:srcRect l="25532" t="8083" r="27060" b="3806"/>
          <a:stretch/>
        </p:blipFill>
        <p:spPr>
          <a:xfrm>
            <a:off x="723457" y="1316235"/>
            <a:ext cx="3644711" cy="3588638"/>
          </a:xfrm>
          <a:prstGeom prst="rect">
            <a:avLst/>
          </a:prstGeom>
          <a:ln w="9525">
            <a:solidFill>
              <a:schemeClr val="accent1"/>
            </a:solidFill>
          </a:ln>
        </p:spPr>
      </p:pic>
      <p:pic>
        <p:nvPicPr>
          <p:cNvPr id="12" name="Picture 11">
            <a:extLst>
              <a:ext uri="{FF2B5EF4-FFF2-40B4-BE49-F238E27FC236}">
                <a16:creationId xmlns:a16="http://schemas.microsoft.com/office/drawing/2014/main" id="{187EF37F-3F8E-B72E-406B-78FBC3C94B40}"/>
              </a:ext>
            </a:extLst>
          </p:cNvPr>
          <p:cNvPicPr>
            <a:picLocks noChangeAspect="1"/>
          </p:cNvPicPr>
          <p:nvPr/>
        </p:nvPicPr>
        <p:blipFill rotWithShape="1">
          <a:blip r:embed="rId3">
            <a:extLst>
              <a:ext uri="{28A0092B-C50C-407E-A947-70E740481C1C}">
                <a14:useLocalDpi xmlns:a14="http://schemas.microsoft.com/office/drawing/2010/main" val="0"/>
              </a:ext>
            </a:extLst>
          </a:blip>
          <a:srcRect l="23319" t="7513" r="22510" b="10941"/>
          <a:stretch/>
        </p:blipFill>
        <p:spPr>
          <a:xfrm>
            <a:off x="3906112" y="3429469"/>
            <a:ext cx="3644712" cy="2915769"/>
          </a:xfrm>
          <a:prstGeom prst="rect">
            <a:avLst/>
          </a:prstGeom>
          <a:ln w="9525">
            <a:solidFill>
              <a:schemeClr val="accent1"/>
            </a:solidFill>
          </a:ln>
        </p:spPr>
      </p:pic>
      <p:pic>
        <p:nvPicPr>
          <p:cNvPr id="13" name="Picture 12">
            <a:extLst>
              <a:ext uri="{FF2B5EF4-FFF2-40B4-BE49-F238E27FC236}">
                <a16:creationId xmlns:a16="http://schemas.microsoft.com/office/drawing/2014/main" id="{1994B881-DD27-3364-1048-0D53E6CEE5B2}"/>
              </a:ext>
            </a:extLst>
          </p:cNvPr>
          <p:cNvPicPr>
            <a:picLocks noChangeAspect="1"/>
          </p:cNvPicPr>
          <p:nvPr/>
        </p:nvPicPr>
        <p:blipFill rotWithShape="1">
          <a:blip r:embed="rId4">
            <a:extLst>
              <a:ext uri="{28A0092B-C50C-407E-A947-70E740481C1C}">
                <a14:useLocalDpi xmlns:a14="http://schemas.microsoft.com/office/drawing/2010/main" val="0"/>
              </a:ext>
            </a:extLst>
          </a:blip>
          <a:srcRect l="24467" t="8102" r="22259" b="11483"/>
          <a:stretch/>
        </p:blipFill>
        <p:spPr>
          <a:xfrm>
            <a:off x="7918720" y="3429469"/>
            <a:ext cx="3632418" cy="2915760"/>
          </a:xfrm>
          <a:prstGeom prst="rect">
            <a:avLst/>
          </a:prstGeom>
          <a:ln w="9525">
            <a:solidFill>
              <a:schemeClr val="accent1"/>
            </a:solidFill>
          </a:ln>
        </p:spPr>
      </p:pic>
      <p:sp>
        <p:nvSpPr>
          <p:cNvPr id="14" name="Oval 13">
            <a:extLst>
              <a:ext uri="{FF2B5EF4-FFF2-40B4-BE49-F238E27FC236}">
                <a16:creationId xmlns:a16="http://schemas.microsoft.com/office/drawing/2014/main" id="{91CD9CF0-59D3-7791-25BA-CE325D7F4206}"/>
              </a:ext>
            </a:extLst>
          </p:cNvPr>
          <p:cNvSpPr/>
          <p:nvPr/>
        </p:nvSpPr>
        <p:spPr>
          <a:xfrm>
            <a:off x="531787" y="150020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sp>
        <p:nvSpPr>
          <p:cNvPr id="15" name="Oval 14">
            <a:extLst>
              <a:ext uri="{FF2B5EF4-FFF2-40B4-BE49-F238E27FC236}">
                <a16:creationId xmlns:a16="http://schemas.microsoft.com/office/drawing/2014/main" id="{2AF05938-BD47-71C0-2DD7-3884FE8C8283}"/>
              </a:ext>
            </a:extLst>
          </p:cNvPr>
          <p:cNvSpPr/>
          <p:nvPr/>
        </p:nvSpPr>
        <p:spPr>
          <a:xfrm>
            <a:off x="3726570" y="3608920"/>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a:t>
            </a:r>
          </a:p>
        </p:txBody>
      </p:sp>
      <p:sp>
        <p:nvSpPr>
          <p:cNvPr id="16" name="Oval 15">
            <a:extLst>
              <a:ext uri="{FF2B5EF4-FFF2-40B4-BE49-F238E27FC236}">
                <a16:creationId xmlns:a16="http://schemas.microsoft.com/office/drawing/2014/main" id="{2D0545F3-0559-87C4-D6E7-74C55086919D}"/>
              </a:ext>
            </a:extLst>
          </p:cNvPr>
          <p:cNvSpPr/>
          <p:nvPr/>
        </p:nvSpPr>
        <p:spPr>
          <a:xfrm>
            <a:off x="7693136" y="3608920"/>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a:t>
            </a:r>
          </a:p>
        </p:txBody>
      </p:sp>
      <p:cxnSp>
        <p:nvCxnSpPr>
          <p:cNvPr id="17" name="Straight Arrow Connector 16">
            <a:extLst>
              <a:ext uri="{FF2B5EF4-FFF2-40B4-BE49-F238E27FC236}">
                <a16:creationId xmlns:a16="http://schemas.microsoft.com/office/drawing/2014/main" id="{9224BD36-21EE-1068-8CDC-B72271C2EEDC}"/>
              </a:ext>
            </a:extLst>
          </p:cNvPr>
          <p:cNvCxnSpPr>
            <a:cxnSpLocks/>
          </p:cNvCxnSpPr>
          <p:nvPr/>
        </p:nvCxnSpPr>
        <p:spPr>
          <a:xfrm>
            <a:off x="7550824" y="473977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344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06B0FC-1CE0-3398-D981-F218651CCAC6}"/>
              </a:ext>
            </a:extLst>
          </p:cNvPr>
          <p:cNvPicPr>
            <a:picLocks noChangeAspect="1"/>
          </p:cNvPicPr>
          <p:nvPr/>
        </p:nvPicPr>
        <p:blipFill>
          <a:blip r:embed="rId2">
            <a:extLst>
              <a:ext uri="{28A0092B-C50C-407E-A947-70E740481C1C}">
                <a14:useLocalDpi xmlns:a14="http://schemas.microsoft.com/office/drawing/2010/main" val="0"/>
              </a:ext>
            </a:extLst>
          </a:blip>
          <a:srcRect l="1153" t="119" r="1252" b="62925"/>
          <a:stretch/>
        </p:blipFill>
        <p:spPr>
          <a:xfrm>
            <a:off x="4518289" y="1323184"/>
            <a:ext cx="7006281" cy="3662832"/>
          </a:xfrm>
          <a:prstGeom prst="rect">
            <a:avLst/>
          </a:prstGeom>
          <a:ln>
            <a:solidFill>
              <a:schemeClr val="accent1"/>
            </a:solidFill>
          </a:ln>
        </p:spPr>
      </p:pic>
      <p:sp>
        <p:nvSpPr>
          <p:cNvPr id="2" name="Title 1">
            <a:extLst>
              <a:ext uri="{FF2B5EF4-FFF2-40B4-BE49-F238E27FC236}">
                <a16:creationId xmlns:a16="http://schemas.microsoft.com/office/drawing/2014/main" id="{549C8E38-9C35-8179-8F39-DC937162E523}"/>
              </a:ext>
            </a:extLst>
          </p:cNvPr>
          <p:cNvSpPr>
            <a:spLocks noGrp="1"/>
          </p:cNvSpPr>
          <p:nvPr>
            <p:ph type="title"/>
          </p:nvPr>
        </p:nvSpPr>
        <p:spPr/>
        <p:txBody>
          <a:bodyPr/>
          <a:lstStyle/>
          <a:p>
            <a:r>
              <a:rPr lang="en-US" dirty="0"/>
              <a:t>View Equipment</a:t>
            </a:r>
          </a:p>
        </p:txBody>
      </p:sp>
      <p:sp>
        <p:nvSpPr>
          <p:cNvPr id="3" name="Footer Placeholder 2">
            <a:extLst>
              <a:ext uri="{FF2B5EF4-FFF2-40B4-BE49-F238E27FC236}">
                <a16:creationId xmlns:a16="http://schemas.microsoft.com/office/drawing/2014/main" id="{93DB5E39-508B-43AD-E42B-446AE8A24F43}"/>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72883A99-B11C-E0E1-75E4-F21B30891AB1}"/>
              </a:ext>
            </a:extLst>
          </p:cNvPr>
          <p:cNvSpPr>
            <a:spLocks noGrp="1"/>
          </p:cNvSpPr>
          <p:nvPr>
            <p:ph type="sldNum" sz="quarter" idx="12"/>
          </p:nvPr>
        </p:nvSpPr>
        <p:spPr/>
        <p:txBody>
          <a:bodyPr/>
          <a:lstStyle/>
          <a:p>
            <a:fld id="{339C9110-F427-4586-9638-A5638F41FBCD}" type="slidenum">
              <a:rPr lang="en-US" smtClean="0"/>
              <a:t>18</a:t>
            </a:fld>
            <a:endParaRPr lang="en-US"/>
          </a:p>
        </p:txBody>
      </p:sp>
      <p:sp>
        <p:nvSpPr>
          <p:cNvPr id="12" name="Text Placeholder 4">
            <a:extLst>
              <a:ext uri="{FF2B5EF4-FFF2-40B4-BE49-F238E27FC236}">
                <a16:creationId xmlns:a16="http://schemas.microsoft.com/office/drawing/2014/main" id="{E416AEF0-974D-2517-EADD-996D8260C042}"/>
              </a:ext>
            </a:extLst>
          </p:cNvPr>
          <p:cNvSpPr txBox="1">
            <a:spLocks/>
          </p:cNvSpPr>
          <p:nvPr/>
        </p:nvSpPr>
        <p:spPr>
          <a:xfrm>
            <a:off x="518415" y="2318107"/>
            <a:ext cx="3742310"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dirty="0">
                <a:solidFill>
                  <a:schemeClr val="dk1"/>
                </a:solidFill>
                <a:latin typeface="Source Sans Pro" panose="020B0503030403020204" pitchFamily="34" charset="0"/>
                <a:ea typeface="Arial"/>
                <a:cs typeface="Arial"/>
                <a:sym typeface="Arial"/>
              </a:rPr>
              <a:t>In this section, click </a:t>
            </a:r>
            <a:r>
              <a:rPr lang="en-US" sz="1600" b="1" u="none" strike="noStrike" cap="none" dirty="0">
                <a:solidFill>
                  <a:schemeClr val="dk1"/>
                </a:solidFill>
                <a:latin typeface="Source Sans Pro SemiBold" panose="020B0503030403020204" pitchFamily="34" charset="0"/>
                <a:ea typeface="Arial"/>
                <a:cs typeface="Arial"/>
                <a:sym typeface="Arial"/>
              </a:rPr>
              <a:t>View Equipment </a:t>
            </a:r>
            <a:br>
              <a:rPr lang="en-US" sz="1600" u="none" strike="noStrike" cap="none" dirty="0">
                <a:solidFill>
                  <a:schemeClr val="dk1"/>
                </a:solidFill>
                <a:latin typeface="Source Sans Pro" panose="020B0503030403020204" pitchFamily="34" charset="0"/>
                <a:ea typeface="Arial"/>
                <a:cs typeface="Arial"/>
                <a:sym typeface="Arial"/>
              </a:rPr>
            </a:br>
            <a:r>
              <a:rPr lang="en-US" sz="1600" u="none" strike="noStrike" cap="none" dirty="0">
                <a:solidFill>
                  <a:schemeClr val="dk1"/>
                </a:solidFill>
                <a:latin typeface="Source Sans Pro" panose="020B0503030403020204" pitchFamily="34" charset="0"/>
                <a:ea typeface="Arial"/>
                <a:cs typeface="Arial"/>
                <a:sym typeface="Arial"/>
              </a:rPr>
              <a:t>to access more useful tools:</a:t>
            </a:r>
            <a:endParaRPr lang="en-US" sz="1600" dirty="0">
              <a:latin typeface="Source Sans Pro" panose="020B0503030403020204" pitchFamily="34" charset="0"/>
            </a:endParaRP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Equipment status</a:t>
            </a:r>
            <a:endParaRPr lang="en-US" sz="1600" dirty="0">
              <a:latin typeface="Source Sans Pro" panose="020B0503030403020204" pitchFamily="34" charset="0"/>
            </a:endParaRP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Track service requests and </a:t>
            </a:r>
            <a:br>
              <a:rPr lang="en-US" sz="1600" u="none" strike="noStrike" cap="none" dirty="0">
                <a:solidFill>
                  <a:schemeClr val="dk1"/>
                </a:solidFill>
                <a:latin typeface="Source Sans Pro" panose="020B0503030403020204" pitchFamily="34" charset="0"/>
                <a:ea typeface="Arial"/>
                <a:cs typeface="Arial"/>
                <a:sym typeface="Arial"/>
              </a:rPr>
            </a:br>
            <a:r>
              <a:rPr lang="en-US" sz="1600" u="none" strike="noStrike" cap="none" dirty="0">
                <a:solidFill>
                  <a:schemeClr val="dk1"/>
                </a:solidFill>
                <a:latin typeface="Source Sans Pro" panose="020B0503030403020204" pitchFamily="34" charset="0"/>
                <a:ea typeface="Arial"/>
                <a:cs typeface="Arial"/>
                <a:sym typeface="Arial"/>
              </a:rPr>
              <a:t>scheduled maintenance </a:t>
            </a:r>
            <a:endParaRPr lang="en-US" sz="1600" dirty="0">
              <a:latin typeface="Source Sans Pro" panose="020B0503030403020204" pitchFamily="34" charset="0"/>
            </a:endParaRP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Request service</a:t>
            </a:r>
            <a:endParaRPr lang="en-US" sz="1600" dirty="0">
              <a:latin typeface="Source Sans Pro" panose="020B0503030403020204" pitchFamily="34" charset="0"/>
            </a:endParaRPr>
          </a:p>
          <a:p>
            <a:pPr marL="0" marR="0" lvl="0" indent="0" algn="l" rtl="0">
              <a:lnSpc>
                <a:spcPct val="100000"/>
              </a:lnSpc>
              <a:spcBef>
                <a:spcPts val="1200"/>
              </a:spcBef>
              <a:spcAft>
                <a:spcPts val="0"/>
              </a:spcAft>
              <a:buClr>
                <a:schemeClr val="dk1"/>
              </a:buClr>
              <a:buSzPts val="1600"/>
              <a:buFont typeface="Arial"/>
              <a:buNone/>
            </a:pPr>
            <a:r>
              <a:rPr lang="en-US" sz="1600" u="none" strike="noStrike" cap="none" dirty="0">
                <a:solidFill>
                  <a:schemeClr val="dk1"/>
                </a:solidFill>
                <a:latin typeface="Source Sans Pro" panose="020B0503030403020204" pitchFamily="34" charset="0"/>
                <a:ea typeface="Arial"/>
                <a:cs typeface="Arial"/>
                <a:sym typeface="Arial"/>
              </a:rPr>
              <a:t>Service customers registered for </a:t>
            </a:r>
            <a:r>
              <a:rPr lang="en-US" sz="1600" u="none" strike="noStrike" cap="none" dirty="0" err="1">
                <a:solidFill>
                  <a:schemeClr val="dk1"/>
                </a:solidFill>
                <a:latin typeface="Source Sans Pro" panose="020B0503030403020204" pitchFamily="34" charset="0"/>
                <a:ea typeface="Arial"/>
                <a:cs typeface="Arial"/>
                <a:sym typeface="Arial"/>
              </a:rPr>
              <a:t>MyGEHealthCare</a:t>
            </a:r>
            <a:r>
              <a:rPr lang="en-US" sz="1600" u="none" strike="noStrike" cap="none" dirty="0">
                <a:solidFill>
                  <a:schemeClr val="dk1"/>
                </a:solidFill>
                <a:latin typeface="Source Sans Pro" panose="020B0503030403020204" pitchFamily="34" charset="0"/>
                <a:ea typeface="Arial"/>
                <a:cs typeface="Arial"/>
                <a:sym typeface="Arial"/>
              </a:rPr>
              <a:t> that have </a:t>
            </a:r>
            <a:r>
              <a:rPr lang="en-US" sz="1600" b="1" u="none" strike="noStrike" cap="none" dirty="0">
                <a:solidFill>
                  <a:schemeClr val="dk1"/>
                </a:solidFill>
                <a:latin typeface="Source Sans Pro SemiBold" panose="020B0503030403020204" pitchFamily="34" charset="0"/>
                <a:ea typeface="Arial"/>
                <a:cs typeface="Arial"/>
                <a:sym typeface="Arial"/>
              </a:rPr>
              <a:t>Biomed inventory loaded within Nuvolo</a:t>
            </a:r>
            <a:r>
              <a:rPr lang="en-US" sz="1600" u="none" strike="noStrike" cap="none" dirty="0">
                <a:solidFill>
                  <a:schemeClr val="dk1"/>
                </a:solidFill>
                <a:latin typeface="Source Sans Pro" panose="020B0503030403020204" pitchFamily="34" charset="0"/>
                <a:ea typeface="Arial"/>
                <a:cs typeface="Arial"/>
                <a:sym typeface="Arial"/>
              </a:rPr>
              <a:t> can now proactively manage their entire biomedical fleet as well as diagnostic imaging.</a:t>
            </a:r>
            <a:endParaRPr lang="en-US" sz="1600" dirty="0">
              <a:latin typeface="Source Sans Pro" panose="020B0503030403020204" pitchFamily="34" charset="0"/>
            </a:endParaRPr>
          </a:p>
          <a:p>
            <a:pPr marL="342900" marR="0" lvl="0" indent="-241300" algn="l" rtl="0">
              <a:lnSpc>
                <a:spcPct val="100000"/>
              </a:lnSpc>
              <a:spcBef>
                <a:spcPts val="1200"/>
              </a:spcBef>
              <a:spcAft>
                <a:spcPts val="0"/>
              </a:spcAft>
              <a:buClr>
                <a:schemeClr val="dk1"/>
              </a:buClr>
              <a:buSzPts val="1600"/>
              <a:buFont typeface="Arial"/>
              <a:buNone/>
            </a:pPr>
            <a:endParaRPr lang="en-US" sz="1600" u="none" strike="noStrike" cap="none" dirty="0">
              <a:solidFill>
                <a:schemeClr val="dk1"/>
              </a:solidFill>
              <a:latin typeface="Source Sans Pro" panose="020B0503030403020204" pitchFamily="34" charset="0"/>
              <a:ea typeface="Arial"/>
              <a:cs typeface="Arial"/>
              <a:sym typeface="Arial"/>
            </a:endParaRPr>
          </a:p>
        </p:txBody>
      </p:sp>
      <p:sp>
        <p:nvSpPr>
          <p:cNvPr id="13" name="Text Placeholder 11">
            <a:extLst>
              <a:ext uri="{FF2B5EF4-FFF2-40B4-BE49-F238E27FC236}">
                <a16:creationId xmlns:a16="http://schemas.microsoft.com/office/drawing/2014/main" id="{E5412F2D-C860-880B-278E-88C7F27FC2D1}"/>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View Equipment functions</a:t>
            </a:r>
          </a:p>
        </p:txBody>
      </p:sp>
      <p:grpSp>
        <p:nvGrpSpPr>
          <p:cNvPr id="20" name="Group 19">
            <a:extLst>
              <a:ext uri="{FF2B5EF4-FFF2-40B4-BE49-F238E27FC236}">
                <a16:creationId xmlns:a16="http://schemas.microsoft.com/office/drawing/2014/main" id="{0EB832F3-E8F2-C5D1-C421-A85542872EC9}"/>
              </a:ext>
            </a:extLst>
          </p:cNvPr>
          <p:cNvGrpSpPr/>
          <p:nvPr/>
        </p:nvGrpSpPr>
        <p:grpSpPr>
          <a:xfrm>
            <a:off x="4884938" y="3625546"/>
            <a:ext cx="597357" cy="395330"/>
            <a:chOff x="5021239" y="3307873"/>
            <a:chExt cx="597357" cy="395330"/>
          </a:xfrm>
        </p:grpSpPr>
        <p:sp>
          <p:nvSpPr>
            <p:cNvPr id="18" name="Oval 17">
              <a:extLst>
                <a:ext uri="{FF2B5EF4-FFF2-40B4-BE49-F238E27FC236}">
                  <a16:creationId xmlns:a16="http://schemas.microsoft.com/office/drawing/2014/main" id="{403DABFA-FF4E-AC07-057B-520F7668C69A}"/>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cxnSp>
          <p:nvCxnSpPr>
            <p:cNvPr id="19" name="Straight Arrow Connector 18">
              <a:extLst>
                <a:ext uri="{FF2B5EF4-FFF2-40B4-BE49-F238E27FC236}">
                  <a16:creationId xmlns:a16="http://schemas.microsoft.com/office/drawing/2014/main" id="{751A4D3E-A944-B040-951F-76772799BED7}"/>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Google Shape;737;p19">
            <a:extLst>
              <a:ext uri="{FF2B5EF4-FFF2-40B4-BE49-F238E27FC236}">
                <a16:creationId xmlns:a16="http://schemas.microsoft.com/office/drawing/2014/main" id="{EDA176D6-785D-140C-EAAF-4BD6C8FCE33D}"/>
              </a:ext>
            </a:extLst>
          </p:cNvPr>
          <p:cNvPicPr preferRelativeResize="0"/>
          <p:nvPr/>
        </p:nvPicPr>
        <p:blipFill rotWithShape="1">
          <a:blip r:embed="rId3">
            <a:alphaModFix/>
          </a:blip>
          <a:srcRect l="12412" t="14094" r="16191" b="27181"/>
          <a:stretch/>
        </p:blipFill>
        <p:spPr>
          <a:xfrm>
            <a:off x="5127150" y="4183382"/>
            <a:ext cx="3408216" cy="1496291"/>
          </a:xfrm>
          <a:prstGeom prst="rect">
            <a:avLst/>
          </a:prstGeom>
          <a:noFill/>
          <a:ln w="31750" cap="flat" cmpd="sng">
            <a:solidFill>
              <a:schemeClr val="accent2"/>
            </a:solidFill>
            <a:prstDash val="solid"/>
            <a:round/>
            <a:headEnd type="none" w="sm" len="sm"/>
            <a:tailEnd type="none" w="sm" len="sm"/>
          </a:ln>
          <a:effectLst>
            <a:outerShdw blurRad="50800" dist="38100" dir="18900000" algn="bl" rotWithShape="0">
              <a:prstClr val="black">
                <a:alpha val="10000"/>
              </a:prstClr>
            </a:outerShdw>
          </a:effectLst>
        </p:spPr>
      </p:pic>
      <p:pic>
        <p:nvPicPr>
          <p:cNvPr id="6" name="Picture 5" descr="A screenshot of a service tracker&#10;&#10;Description automatically generated">
            <a:extLst>
              <a:ext uri="{FF2B5EF4-FFF2-40B4-BE49-F238E27FC236}">
                <a16:creationId xmlns:a16="http://schemas.microsoft.com/office/drawing/2014/main" id="{00C4BE8A-3074-17AC-DAA0-593C112A31CB}"/>
              </a:ext>
            </a:extLst>
          </p:cNvPr>
          <p:cNvPicPr>
            <a:picLocks noChangeAspect="1"/>
          </p:cNvPicPr>
          <p:nvPr/>
        </p:nvPicPr>
        <p:blipFill rotWithShape="1">
          <a:blip r:embed="rId4"/>
          <a:srcRect l="4989" t="12234" r="745" b="42148"/>
          <a:stretch/>
        </p:blipFill>
        <p:spPr>
          <a:xfrm>
            <a:off x="6412246" y="4456045"/>
            <a:ext cx="3408216" cy="1506164"/>
          </a:xfrm>
          <a:prstGeom prst="rect">
            <a:avLst/>
          </a:prstGeom>
          <a:ln w="25400">
            <a:solidFill>
              <a:schemeClr val="accent2"/>
            </a:solidFill>
          </a:ln>
          <a:effectLst>
            <a:outerShdw blurRad="50800" dist="38100" dir="18900000" algn="bl" rotWithShape="0">
              <a:prstClr val="black">
                <a:alpha val="10000"/>
              </a:prstClr>
            </a:outerShdw>
          </a:effectLst>
        </p:spPr>
      </p:pic>
      <p:pic>
        <p:nvPicPr>
          <p:cNvPr id="7" name="Google Shape;744;p19">
            <a:extLst>
              <a:ext uri="{FF2B5EF4-FFF2-40B4-BE49-F238E27FC236}">
                <a16:creationId xmlns:a16="http://schemas.microsoft.com/office/drawing/2014/main" id="{2251B79F-6972-13F3-E4DF-192F785FA655}"/>
              </a:ext>
            </a:extLst>
          </p:cNvPr>
          <p:cNvPicPr preferRelativeResize="0"/>
          <p:nvPr/>
        </p:nvPicPr>
        <p:blipFill rotWithShape="1">
          <a:blip r:embed="rId5">
            <a:alphaModFix/>
          </a:blip>
          <a:srcRect l="9197" t="18448" r="9852" b="11357"/>
          <a:stretch/>
        </p:blipFill>
        <p:spPr>
          <a:xfrm>
            <a:off x="7697683" y="4738579"/>
            <a:ext cx="3408216" cy="1496293"/>
          </a:xfrm>
          <a:prstGeom prst="rect">
            <a:avLst/>
          </a:prstGeom>
          <a:noFill/>
          <a:ln w="31750" cap="flat" cmpd="sng">
            <a:solidFill>
              <a:schemeClr val="accent2"/>
            </a:solidFill>
            <a:prstDash val="solid"/>
            <a:round/>
            <a:headEnd type="none" w="sm" len="sm"/>
            <a:tailEnd type="none" w="sm" len="sm"/>
          </a:ln>
          <a:effectLst>
            <a:outerShdw blurRad="50800" dist="38100" dir="18900000" algn="bl" rotWithShape="0">
              <a:prstClr val="black">
                <a:alpha val="10000"/>
              </a:prstClr>
            </a:outerShdw>
          </a:effectLst>
        </p:spPr>
      </p:pic>
    </p:spTree>
    <p:extLst>
      <p:ext uri="{BB962C8B-B14F-4D97-AF65-F5344CB8AC3E}">
        <p14:creationId xmlns:p14="http://schemas.microsoft.com/office/powerpoint/2010/main" val="2330848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8E38-9C35-8179-8F39-DC937162E523}"/>
              </a:ext>
            </a:extLst>
          </p:cNvPr>
          <p:cNvSpPr>
            <a:spLocks noGrp="1"/>
          </p:cNvSpPr>
          <p:nvPr>
            <p:ph type="title"/>
          </p:nvPr>
        </p:nvSpPr>
        <p:spPr/>
        <p:txBody>
          <a:bodyPr/>
          <a:lstStyle/>
          <a:p>
            <a:r>
              <a:rPr lang="en-US" dirty="0"/>
              <a:t>Service Shop</a:t>
            </a:r>
            <a:endParaRPr lang="en-US" dirty="0">
              <a:latin typeface="+mn-lt"/>
            </a:endParaRPr>
          </a:p>
        </p:txBody>
      </p:sp>
      <p:sp>
        <p:nvSpPr>
          <p:cNvPr id="3" name="Footer Placeholder 2">
            <a:extLst>
              <a:ext uri="{FF2B5EF4-FFF2-40B4-BE49-F238E27FC236}">
                <a16:creationId xmlns:a16="http://schemas.microsoft.com/office/drawing/2014/main" id="{93DB5E39-508B-43AD-E42B-446AE8A24F43}"/>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72883A99-B11C-E0E1-75E4-F21B30891AB1}"/>
              </a:ext>
            </a:extLst>
          </p:cNvPr>
          <p:cNvSpPr>
            <a:spLocks noGrp="1"/>
          </p:cNvSpPr>
          <p:nvPr>
            <p:ph type="sldNum" sz="quarter" idx="12"/>
          </p:nvPr>
        </p:nvSpPr>
        <p:spPr/>
        <p:txBody>
          <a:bodyPr/>
          <a:lstStyle/>
          <a:p>
            <a:fld id="{339C9110-F427-4586-9638-A5638F41FBCD}" type="slidenum">
              <a:rPr lang="en-US" smtClean="0"/>
              <a:t>19</a:t>
            </a:fld>
            <a:endParaRPr lang="en-US"/>
          </a:p>
        </p:txBody>
      </p:sp>
      <p:sp>
        <p:nvSpPr>
          <p:cNvPr id="5" name="Text Placeholder 4">
            <a:extLst>
              <a:ext uri="{FF2B5EF4-FFF2-40B4-BE49-F238E27FC236}">
                <a16:creationId xmlns:a16="http://schemas.microsoft.com/office/drawing/2014/main" id="{78087563-5767-C4BC-28E5-C5ED664F9515}"/>
              </a:ext>
            </a:extLst>
          </p:cNvPr>
          <p:cNvSpPr txBox="1">
            <a:spLocks/>
          </p:cNvSpPr>
          <p:nvPr/>
        </p:nvSpPr>
        <p:spPr>
          <a:xfrm>
            <a:off x="522287" y="887257"/>
            <a:ext cx="5573713" cy="2119861"/>
          </a:xfrm>
          <a:prstGeom prst="rect">
            <a:avLst/>
          </a:prstGeo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dirty="0"/>
              <a:t>Your time is valuable. GE HealthCare Service Shop offers fast and convenient resources so you can stay focused on what matters—patient care. Designed to meet the growing service needs of your healthcare facility, Service Shop gives you direct access to 80,000 OEM-verified parts, accessories, and supplies. With mobile-friendly online ordering, you can place orders, check prices and availability, get identification assistance </a:t>
            </a:r>
            <a:br>
              <a:rPr lang="en-US" dirty="0"/>
            </a:br>
            <a:r>
              <a:rPr lang="en-US" dirty="0"/>
              <a:t>with pictures and manuals, and more. </a:t>
            </a:r>
            <a:endParaRPr lang="en-US" i="1" dirty="0"/>
          </a:p>
        </p:txBody>
      </p:sp>
      <p:pic>
        <p:nvPicPr>
          <p:cNvPr id="6" name="Google Shape;729;p18">
            <a:extLst>
              <a:ext uri="{FF2B5EF4-FFF2-40B4-BE49-F238E27FC236}">
                <a16:creationId xmlns:a16="http://schemas.microsoft.com/office/drawing/2014/main" id="{DCE15E0C-B79F-E0E7-1C76-303B98118DC1}"/>
              </a:ext>
            </a:extLst>
          </p:cNvPr>
          <p:cNvPicPr preferRelativeResize="0">
            <a:picLocks noChangeAspect="1"/>
          </p:cNvPicPr>
          <p:nvPr/>
        </p:nvPicPr>
        <p:blipFill rotWithShape="1">
          <a:blip r:embed="rId2">
            <a:alphaModFix/>
          </a:blip>
          <a:srcRect l="1152" t="119" r="1252" b="62925"/>
          <a:stretch/>
        </p:blipFill>
        <p:spPr>
          <a:xfrm>
            <a:off x="6183313" y="553425"/>
            <a:ext cx="5486400" cy="2868249"/>
          </a:xfrm>
          <a:prstGeom prst="rect">
            <a:avLst/>
          </a:prstGeom>
          <a:noFill/>
          <a:ln w="9525" cap="flat" cmpd="sng">
            <a:solidFill>
              <a:schemeClr val="accent1"/>
            </a:solidFill>
            <a:prstDash val="solid"/>
            <a:round/>
            <a:headEnd type="none" w="sm" len="sm"/>
            <a:tailEnd type="none" w="sm" len="sm"/>
          </a:ln>
        </p:spPr>
      </p:pic>
      <p:pic>
        <p:nvPicPr>
          <p:cNvPr id="7" name="Picture 6" descr="A screenshot of a computer&#10;&#10;Description automatically generated">
            <a:extLst>
              <a:ext uri="{FF2B5EF4-FFF2-40B4-BE49-F238E27FC236}">
                <a16:creationId xmlns:a16="http://schemas.microsoft.com/office/drawing/2014/main" id="{BDA1F6D3-47BC-63FE-6F10-E4C41D99443F}"/>
              </a:ext>
            </a:extLst>
          </p:cNvPr>
          <p:cNvPicPr>
            <a:picLocks noChangeAspect="1"/>
          </p:cNvPicPr>
          <p:nvPr/>
        </p:nvPicPr>
        <p:blipFill>
          <a:blip r:embed="rId3"/>
          <a:stretch>
            <a:fillRect/>
          </a:stretch>
        </p:blipFill>
        <p:spPr>
          <a:xfrm>
            <a:off x="6183313" y="3619339"/>
            <a:ext cx="5486400" cy="2485888"/>
          </a:xfrm>
          <a:prstGeom prst="rect">
            <a:avLst/>
          </a:prstGeom>
          <a:ln>
            <a:solidFill>
              <a:schemeClr val="accent1"/>
            </a:solidFill>
          </a:ln>
        </p:spPr>
      </p:pic>
      <p:sp>
        <p:nvSpPr>
          <p:cNvPr id="8" name="Text Placeholder 12">
            <a:extLst>
              <a:ext uri="{FF2B5EF4-FFF2-40B4-BE49-F238E27FC236}">
                <a16:creationId xmlns:a16="http://schemas.microsoft.com/office/drawing/2014/main" id="{B95ACA06-2D1A-F588-7269-7DFC1F658664}"/>
              </a:ext>
            </a:extLst>
          </p:cNvPr>
          <p:cNvSpPr txBox="1">
            <a:spLocks/>
          </p:cNvSpPr>
          <p:nvPr/>
        </p:nvSpPr>
        <p:spPr>
          <a:xfrm>
            <a:off x="522287" y="3300984"/>
            <a:ext cx="2631880" cy="256032"/>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Fast. Flexible. Convenient.</a:t>
            </a:r>
          </a:p>
        </p:txBody>
      </p:sp>
      <p:sp>
        <p:nvSpPr>
          <p:cNvPr id="9" name="Content Placeholder 11">
            <a:extLst>
              <a:ext uri="{FF2B5EF4-FFF2-40B4-BE49-F238E27FC236}">
                <a16:creationId xmlns:a16="http://schemas.microsoft.com/office/drawing/2014/main" id="{12ABF577-932C-DD67-6FBC-C1F9E294EE68}"/>
              </a:ext>
            </a:extLst>
          </p:cNvPr>
          <p:cNvSpPr txBox="1">
            <a:spLocks/>
          </p:cNvSpPr>
          <p:nvPr/>
        </p:nvSpPr>
        <p:spPr>
          <a:xfrm>
            <a:off x="522287" y="3613073"/>
            <a:ext cx="2763353" cy="2608612"/>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1400" b="1" dirty="0">
                <a:effectLst/>
                <a:latin typeface="Source Sans Pro SemiBold" panose="020B0503030403020204" pitchFamily="34" charset="0"/>
              </a:rPr>
              <a:t>Select</a:t>
            </a:r>
            <a:r>
              <a:rPr lang="en-US" sz="1400" dirty="0">
                <a:effectLst/>
              </a:rPr>
              <a:t> from over 90,000 genuine GE HealthCare parts, accessories, and consumables across DI, OEC, and CCS modalities</a:t>
            </a:r>
          </a:p>
          <a:p>
            <a:pPr marL="285750" indent="-285750">
              <a:buFont typeface="Arial" panose="020B0604020202020204" pitchFamily="34" charset="0"/>
              <a:buChar char="•"/>
            </a:pPr>
            <a:r>
              <a:rPr lang="en-US" sz="1400" b="1" dirty="0">
                <a:effectLst/>
                <a:latin typeface="Source Sans Pro SemiBold" panose="020B0503030403020204" pitchFamily="34" charset="0"/>
              </a:rPr>
              <a:t>Search</a:t>
            </a:r>
            <a:r>
              <a:rPr lang="en-US" sz="1400" dirty="0">
                <a:effectLst/>
              </a:rPr>
              <a:t> by equipment and</a:t>
            </a:r>
            <a:br>
              <a:rPr lang="en-US" sz="1400" dirty="0">
                <a:effectLst/>
              </a:rPr>
            </a:br>
            <a:r>
              <a:rPr lang="en-US" sz="1400" dirty="0">
                <a:effectLst/>
              </a:rPr>
              <a:t>view compatible products </a:t>
            </a:r>
            <a:br>
              <a:rPr lang="en-US" sz="1400" dirty="0">
                <a:effectLst/>
              </a:rPr>
            </a:br>
            <a:r>
              <a:rPr lang="en-US" sz="1400" dirty="0">
                <a:effectLst/>
              </a:rPr>
              <a:t>with real-time inventory </a:t>
            </a:r>
          </a:p>
          <a:p>
            <a:pPr marL="285750" indent="-285750">
              <a:buFont typeface="Arial" panose="020B0604020202020204" pitchFamily="34" charset="0"/>
              <a:buChar char="•"/>
            </a:pPr>
            <a:r>
              <a:rPr lang="en-US" sz="1400" b="1" dirty="0">
                <a:effectLst/>
                <a:latin typeface="Source Sans Pro SemiBold" panose="020B0503030403020204" pitchFamily="34" charset="0"/>
              </a:rPr>
              <a:t>Get</a:t>
            </a:r>
            <a:r>
              <a:rPr lang="en-US" sz="1400" dirty="0">
                <a:effectLst/>
                <a:latin typeface="Source Sans Pro" panose="020B0503030403020204" pitchFamily="34" charset="0"/>
              </a:rPr>
              <a:t> contracted discount </a:t>
            </a:r>
            <a:br>
              <a:rPr lang="en-US" sz="1400" dirty="0">
                <a:effectLst/>
                <a:latin typeface="Source Sans Pro" panose="020B0503030403020204" pitchFamily="34" charset="0"/>
              </a:rPr>
            </a:br>
            <a:r>
              <a:rPr lang="en-US" sz="1400" dirty="0">
                <a:latin typeface="Source Sans Pro" panose="020B0503030403020204" pitchFamily="34" charset="0"/>
              </a:rPr>
              <a:t>pricing an easily purchased </a:t>
            </a:r>
            <a:r>
              <a:rPr lang="en-US" sz="1400" dirty="0">
                <a:effectLst/>
                <a:latin typeface="Source Sans Pro" panose="020B0503030403020204" pitchFamily="34" charset="0"/>
              </a:rPr>
              <a:t>with a </a:t>
            </a:r>
            <a:r>
              <a:rPr lang="en-US" sz="1400" dirty="0">
                <a:effectLst/>
              </a:rPr>
              <a:t>credit</a:t>
            </a:r>
            <a:r>
              <a:rPr lang="en-US" sz="1400" dirty="0">
                <a:effectLst/>
                <a:latin typeface="Source Sans Pro" panose="020B0503030403020204" pitchFamily="34" charset="0"/>
              </a:rPr>
              <a:t> card or purchase order </a:t>
            </a:r>
          </a:p>
        </p:txBody>
      </p:sp>
      <p:sp>
        <p:nvSpPr>
          <p:cNvPr id="10" name="Content Placeholder 11">
            <a:extLst>
              <a:ext uri="{FF2B5EF4-FFF2-40B4-BE49-F238E27FC236}">
                <a16:creationId xmlns:a16="http://schemas.microsoft.com/office/drawing/2014/main" id="{1FD4B2C4-3961-5359-22E0-6A2922F6BCC5}"/>
              </a:ext>
            </a:extLst>
          </p:cNvPr>
          <p:cNvSpPr txBox="1">
            <a:spLocks/>
          </p:cNvSpPr>
          <p:nvPr/>
        </p:nvSpPr>
        <p:spPr>
          <a:xfrm>
            <a:off x="3478995" y="3605747"/>
            <a:ext cx="2483199" cy="2376138"/>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1400" b="1" dirty="0">
                <a:effectLst/>
                <a:latin typeface="Source Sans Pro SemiBold" panose="020B0503030403020204" pitchFamily="34" charset="0"/>
              </a:rPr>
              <a:t>Track </a:t>
            </a:r>
            <a:r>
              <a:rPr lang="en-US" sz="1400" dirty="0">
                <a:effectLst/>
                <a:latin typeface="Source Sans Pro" panose="020B0503030403020204" pitchFamily="34" charset="0"/>
              </a:rPr>
              <a:t>orders online and</a:t>
            </a:r>
            <a:br>
              <a:rPr lang="en-US" sz="1400" dirty="0">
                <a:effectLst/>
                <a:latin typeface="Source Sans Pro" panose="020B0503030403020204" pitchFamily="34" charset="0"/>
              </a:rPr>
            </a:br>
            <a:r>
              <a:rPr lang="en-US" sz="1400" dirty="0">
                <a:effectLst/>
                <a:latin typeface="Source Sans Pro" panose="020B0503030403020204" pitchFamily="34" charset="0"/>
              </a:rPr>
              <a:t>get shipment notifications </a:t>
            </a:r>
            <a:br>
              <a:rPr lang="en-US" sz="1400" dirty="0">
                <a:effectLst/>
                <a:latin typeface="Source Sans Pro" panose="020B0503030403020204" pitchFamily="34" charset="0"/>
              </a:rPr>
            </a:br>
            <a:r>
              <a:rPr lang="en-US" sz="1400" dirty="0">
                <a:effectLst/>
                <a:latin typeface="Source Sans Pro" panose="020B0503030403020204" pitchFamily="34" charset="0"/>
              </a:rPr>
              <a:t>for better planning and logistics</a:t>
            </a:r>
          </a:p>
          <a:p>
            <a:pPr marL="285750" indent="-285750">
              <a:buFont typeface="Arial" panose="020B0604020202020204" pitchFamily="34" charset="0"/>
              <a:buChar char="•"/>
            </a:pPr>
            <a:r>
              <a:rPr lang="en-US" sz="1400" b="1" dirty="0">
                <a:effectLst/>
                <a:latin typeface="Source Sans Pro SemiBold" panose="020B0503030403020204" pitchFamily="34" charset="0"/>
              </a:rPr>
              <a:t>Integrate</a:t>
            </a:r>
            <a:r>
              <a:rPr lang="en-US" sz="1400" dirty="0">
                <a:effectLst/>
                <a:latin typeface="Source Sans Pro" panose="020B0503030403020204" pitchFamily="34" charset="0"/>
              </a:rPr>
              <a:t> into customer procurement systems (EPR, CMMS) to simplify workflow </a:t>
            </a:r>
          </a:p>
          <a:p>
            <a:pPr marL="285750" indent="-285750">
              <a:buFont typeface="Arial" panose="020B0604020202020204" pitchFamily="34" charset="0"/>
              <a:buChar char="•"/>
            </a:pPr>
            <a:r>
              <a:rPr lang="en-US" sz="1400" b="1" dirty="0">
                <a:effectLst/>
                <a:latin typeface="Source Sans Pro SemiBold" panose="020B0503030403020204" pitchFamily="34" charset="0"/>
              </a:rPr>
              <a:t>Report</a:t>
            </a:r>
            <a:r>
              <a:rPr lang="en-US" sz="1400" dirty="0">
                <a:effectLst/>
                <a:latin typeface="Source Sans Pro" panose="020B0503030403020204" pitchFamily="34" charset="0"/>
              </a:rPr>
              <a:t> spend </a:t>
            </a:r>
            <a:r>
              <a:rPr lang="en-US" sz="1400" dirty="0">
                <a:effectLst/>
              </a:rPr>
              <a:t>histories</a:t>
            </a:r>
            <a:r>
              <a:rPr lang="en-US" sz="1400" dirty="0">
                <a:effectLst/>
                <a:latin typeface="Source Sans Pro" panose="020B0503030403020204" pitchFamily="34" charset="0"/>
              </a:rPr>
              <a:t> with</a:t>
            </a:r>
            <a:br>
              <a:rPr lang="en-US" sz="1400" dirty="0">
                <a:effectLst/>
                <a:latin typeface="Source Sans Pro" panose="020B0503030403020204" pitchFamily="34" charset="0"/>
              </a:rPr>
            </a:br>
            <a:r>
              <a:rPr lang="en-US" sz="1400" dirty="0">
                <a:effectLst/>
                <a:latin typeface="Source Sans Pro" panose="020B0503030403020204" pitchFamily="34" charset="0"/>
              </a:rPr>
              <a:t>simple customer reporting for each employee</a:t>
            </a:r>
          </a:p>
        </p:txBody>
      </p:sp>
    </p:spTree>
    <p:extLst>
      <p:ext uri="{BB962C8B-B14F-4D97-AF65-F5344CB8AC3E}">
        <p14:creationId xmlns:p14="http://schemas.microsoft.com/office/powerpoint/2010/main" val="48847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CC52502-4228-5CE9-DDFC-4EC4E11AECF8}"/>
              </a:ext>
            </a:extLst>
          </p:cNvPr>
          <p:cNvSpPr/>
          <p:nvPr/>
        </p:nvSpPr>
        <p:spPr>
          <a:xfrm>
            <a:off x="522287" y="1695661"/>
            <a:ext cx="5573713" cy="3284111"/>
          </a:xfrm>
          <a:prstGeom prst="roundRect">
            <a:avLst>
              <a:gd name="adj" fmla="val 42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4AC42-41D0-B18E-0DB1-6CDF46D19330}"/>
              </a:ext>
            </a:extLst>
          </p:cNvPr>
          <p:cNvSpPr>
            <a:spLocks noGrp="1"/>
          </p:cNvSpPr>
          <p:nvPr>
            <p:ph type="title"/>
          </p:nvPr>
        </p:nvSpPr>
        <p:spPr/>
        <p:txBody>
          <a:bodyPr/>
          <a:lstStyle/>
          <a:p>
            <a:r>
              <a:rPr lang="en-US" dirty="0" err="1"/>
              <a:t>MyGEHealthCare</a:t>
            </a:r>
            <a:endParaRPr lang="en-US" dirty="0"/>
          </a:p>
        </p:txBody>
      </p:sp>
      <p:sp>
        <p:nvSpPr>
          <p:cNvPr id="3" name="Text Placeholder 2">
            <a:extLst>
              <a:ext uri="{FF2B5EF4-FFF2-40B4-BE49-F238E27FC236}">
                <a16:creationId xmlns:a16="http://schemas.microsoft.com/office/drawing/2014/main" id="{6E1F58BA-C4E8-ED5E-4FFC-9C85B48D3541}"/>
              </a:ext>
            </a:extLst>
          </p:cNvPr>
          <p:cNvSpPr>
            <a:spLocks noGrp="1"/>
          </p:cNvSpPr>
          <p:nvPr>
            <p:ph type="body" idx="1"/>
          </p:nvPr>
        </p:nvSpPr>
        <p:spPr>
          <a:xfrm>
            <a:off x="811525" y="2004582"/>
            <a:ext cx="5082682" cy="2530345"/>
          </a:xfrm>
        </p:spPr>
        <p:txBody>
          <a:bodyPr anchor="t">
            <a:noAutofit/>
          </a:bodyPr>
          <a:lstStyle/>
          <a:p>
            <a:pPr>
              <a:lnSpc>
                <a:spcPct val="112000"/>
              </a:lnSpc>
            </a:pPr>
            <a:r>
              <a:rPr lang="en-US" sz="1800" b="1" dirty="0">
                <a:solidFill>
                  <a:schemeClr val="bg1"/>
                </a:solidFill>
                <a:latin typeface="Source Sans Pro Semibold" panose="020B0503030403020204" pitchFamily="34" charset="0"/>
              </a:rPr>
              <a:t>The new, hassle-free way to manage your service and support from GE HealthCare in one place —anytime, anywhere.</a:t>
            </a:r>
          </a:p>
          <a:p>
            <a:pPr>
              <a:lnSpc>
                <a:spcPct val="112000"/>
              </a:lnSpc>
            </a:pPr>
            <a:endParaRPr lang="en-US" sz="1800" b="1" dirty="0">
              <a:solidFill>
                <a:schemeClr val="bg1"/>
              </a:solidFill>
              <a:latin typeface="Source Sans Pro Semibold" panose="020B0503030403020204" pitchFamily="34" charset="0"/>
            </a:endParaRPr>
          </a:p>
          <a:p>
            <a:pPr>
              <a:lnSpc>
                <a:spcPct val="112000"/>
              </a:lnSpc>
            </a:pPr>
            <a:r>
              <a:rPr lang="en-US" dirty="0">
                <a:solidFill>
                  <a:schemeClr val="bg1"/>
                </a:solidFill>
                <a:latin typeface="Source Sans Pro" panose="020B0503030403020204" pitchFamily="34" charset="0"/>
              </a:rPr>
              <a:t>Now you can get the answers you need, all in one place, with </a:t>
            </a:r>
            <a:r>
              <a:rPr lang="en-US" dirty="0" err="1">
                <a:solidFill>
                  <a:schemeClr val="bg1"/>
                </a:solidFill>
                <a:latin typeface="Source Sans Pro" panose="020B0503030403020204" pitchFamily="34" charset="0"/>
              </a:rPr>
              <a:t>MyGEHealthCare</a:t>
            </a:r>
            <a:r>
              <a:rPr lang="en-US" dirty="0">
                <a:solidFill>
                  <a:schemeClr val="bg1"/>
                </a:solidFill>
                <a:latin typeface="Source Sans Pro" panose="020B0503030403020204" pitchFamily="34" charset="0"/>
              </a:rPr>
              <a:t>.  Whether you’re at your desk or on the go, </a:t>
            </a:r>
            <a:r>
              <a:rPr lang="en-US" dirty="0" err="1">
                <a:solidFill>
                  <a:schemeClr val="bg1"/>
                </a:solidFill>
                <a:latin typeface="Source Sans Pro" panose="020B0503030403020204" pitchFamily="34" charset="0"/>
              </a:rPr>
              <a:t>MyGEHealthCare</a:t>
            </a:r>
            <a:r>
              <a:rPr lang="en-US" dirty="0">
                <a:solidFill>
                  <a:schemeClr val="bg1"/>
                </a:solidFill>
                <a:latin typeface="Source Sans Pro" panose="020B0503030403020204" pitchFamily="34" charset="0"/>
              </a:rPr>
              <a:t> brings you comprehensive support and total equipment fleet visibility. </a:t>
            </a:r>
          </a:p>
        </p:txBody>
      </p:sp>
      <p:sp>
        <p:nvSpPr>
          <p:cNvPr id="5" name="Footer Placeholder 4">
            <a:extLst>
              <a:ext uri="{FF2B5EF4-FFF2-40B4-BE49-F238E27FC236}">
                <a16:creationId xmlns:a16="http://schemas.microsoft.com/office/drawing/2014/main" id="{87934E0E-C7DC-5C2E-1038-2B92981B79C7}"/>
              </a:ext>
            </a:extLst>
          </p:cNvPr>
          <p:cNvSpPr>
            <a:spLocks noGrp="1"/>
          </p:cNvSpPr>
          <p:nvPr>
            <p:ph type="ftr" sz="quarter" idx="11"/>
          </p:nvPr>
        </p:nvSpPr>
        <p:spPr/>
        <p:txBody>
          <a:bodyPr/>
          <a:lstStyle/>
          <a:p>
            <a:r>
              <a:rPr lang="en-US"/>
              <a:t>MyGEHealthCare | December 2024</a:t>
            </a:r>
          </a:p>
        </p:txBody>
      </p:sp>
      <p:sp>
        <p:nvSpPr>
          <p:cNvPr id="6" name="Slide Number Placeholder 5">
            <a:extLst>
              <a:ext uri="{FF2B5EF4-FFF2-40B4-BE49-F238E27FC236}">
                <a16:creationId xmlns:a16="http://schemas.microsoft.com/office/drawing/2014/main" id="{F14FEA00-1FBB-9BDB-DB2C-D32D9DE1BD47}"/>
              </a:ext>
            </a:extLst>
          </p:cNvPr>
          <p:cNvSpPr>
            <a:spLocks noGrp="1"/>
          </p:cNvSpPr>
          <p:nvPr>
            <p:ph type="sldNum" sz="quarter" idx="12"/>
          </p:nvPr>
        </p:nvSpPr>
        <p:spPr/>
        <p:txBody>
          <a:bodyPr/>
          <a:lstStyle/>
          <a:p>
            <a:fld id="{339C9110-F427-4586-9638-A5638F41FBCD}" type="slidenum">
              <a:rPr lang="en-US" smtClean="0"/>
              <a:t>2</a:t>
            </a:fld>
            <a:endParaRPr lang="en-US"/>
          </a:p>
        </p:txBody>
      </p:sp>
      <p:sp>
        <p:nvSpPr>
          <p:cNvPr id="8" name="Content Placeholder 7">
            <a:extLst>
              <a:ext uri="{FF2B5EF4-FFF2-40B4-BE49-F238E27FC236}">
                <a16:creationId xmlns:a16="http://schemas.microsoft.com/office/drawing/2014/main" id="{C1BF56E3-C1DB-1A0A-36D6-5A01186B747E}"/>
              </a:ext>
            </a:extLst>
          </p:cNvPr>
          <p:cNvSpPr>
            <a:spLocks noGrp="1"/>
          </p:cNvSpPr>
          <p:nvPr>
            <p:ph sz="half" idx="14"/>
          </p:nvPr>
        </p:nvSpPr>
        <p:spPr>
          <a:xfrm>
            <a:off x="6343650" y="1720377"/>
            <a:ext cx="5325427" cy="3884612"/>
          </a:xfrm>
        </p:spPr>
        <p:txBody>
          <a:bodyPr/>
          <a:lstStyle/>
          <a:p>
            <a:r>
              <a:rPr lang="en-US" sz="1600" b="1" dirty="0">
                <a:solidFill>
                  <a:schemeClr val="accent1"/>
                </a:solidFill>
                <a:latin typeface="Source Sans Pro Semibold" panose="020B0503030403020204" pitchFamily="34" charset="0"/>
              </a:rPr>
              <a:t>It’s all available with a single login and one seamless experience, allowing you to: </a:t>
            </a:r>
          </a:p>
          <a:p>
            <a:pPr marL="342900" lvl="0" indent="-342900">
              <a:spcBef>
                <a:spcPts val="600"/>
              </a:spcBef>
              <a:buFont typeface="Arial" panose="020B0604020202020204" pitchFamily="34" charset="0"/>
              <a:buChar char="•"/>
            </a:pPr>
            <a:r>
              <a:rPr lang="en-US" sz="1600" dirty="0"/>
              <a:t>Access equipment utilization and performance analytics to guide workflow and equipment purchase decisions.</a:t>
            </a:r>
          </a:p>
          <a:p>
            <a:pPr marL="342900" lvl="0" indent="-342900">
              <a:spcBef>
                <a:spcPts val="600"/>
              </a:spcBef>
              <a:buFont typeface="Arial" panose="020B0604020202020204" pitchFamily="34" charset="0"/>
              <a:buChar char="•"/>
            </a:pPr>
            <a:r>
              <a:rPr lang="en-US" sz="1600" dirty="0"/>
              <a:t>Create and track service requests via real-time push notifications for every step in the service process for your entire fleet.</a:t>
            </a:r>
          </a:p>
          <a:p>
            <a:pPr marL="342900" lvl="0" indent="-342900">
              <a:spcBef>
                <a:spcPts val="600"/>
              </a:spcBef>
              <a:buFont typeface="Arial" panose="020B0604020202020204" pitchFamily="34" charset="0"/>
              <a:buChar char="•"/>
            </a:pPr>
            <a:r>
              <a:rPr lang="en-US" sz="1600" dirty="0"/>
              <a:t>View your organization’s equipment and parts orders.</a:t>
            </a:r>
          </a:p>
          <a:p>
            <a:pPr marL="342900" lvl="0" indent="-342900">
              <a:spcBef>
                <a:spcPts val="600"/>
              </a:spcBef>
              <a:buFont typeface="Arial" panose="020B0604020202020204" pitchFamily="34" charset="0"/>
              <a:buChar char="•"/>
            </a:pPr>
            <a:r>
              <a:rPr lang="en-US" sz="1600" dirty="0"/>
              <a:t>Connect with training resources.</a:t>
            </a:r>
          </a:p>
          <a:p>
            <a:pPr marL="342900" lvl="0" indent="-342900">
              <a:spcBef>
                <a:spcPts val="600"/>
              </a:spcBef>
              <a:buFont typeface="Arial" panose="020B0604020202020204" pitchFamily="34" charset="0"/>
              <a:buChar char="•"/>
            </a:pPr>
            <a:r>
              <a:rPr lang="en-US" sz="1600" dirty="0"/>
              <a:t>Safeguard your fleet with the latest cybersecurity updates.</a:t>
            </a:r>
          </a:p>
          <a:p>
            <a:pPr marL="342900" lvl="0" indent="-342900">
              <a:spcBef>
                <a:spcPts val="600"/>
              </a:spcBef>
              <a:buFont typeface="Arial" panose="020B0604020202020204" pitchFamily="34" charset="0"/>
              <a:buChar char="•"/>
            </a:pPr>
            <a:r>
              <a:rPr lang="en-US" sz="1600" dirty="0"/>
              <a:t>Connect with your GE HealthCare team through one central point of contact.</a:t>
            </a:r>
          </a:p>
        </p:txBody>
      </p:sp>
      <p:cxnSp>
        <p:nvCxnSpPr>
          <p:cNvPr id="10" name="Straight Connector 9">
            <a:extLst>
              <a:ext uri="{FF2B5EF4-FFF2-40B4-BE49-F238E27FC236}">
                <a16:creationId xmlns:a16="http://schemas.microsoft.com/office/drawing/2014/main" id="{59A91678-CD11-30C2-7A32-3DD6EA6ACD58}"/>
              </a:ext>
            </a:extLst>
          </p:cNvPr>
          <p:cNvCxnSpPr>
            <a:cxnSpLocks/>
          </p:cNvCxnSpPr>
          <p:nvPr/>
        </p:nvCxnSpPr>
        <p:spPr>
          <a:xfrm>
            <a:off x="811525" y="3225112"/>
            <a:ext cx="49343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809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F707-A8FC-60CA-8292-66C0B090B8A1}"/>
              </a:ext>
            </a:extLst>
          </p:cNvPr>
          <p:cNvSpPr>
            <a:spLocks noGrp="1"/>
          </p:cNvSpPr>
          <p:nvPr>
            <p:ph type="title"/>
          </p:nvPr>
        </p:nvSpPr>
        <p:spPr/>
        <p:txBody>
          <a:bodyPr/>
          <a:lstStyle/>
          <a:p>
            <a:r>
              <a:rPr lang="en-US" dirty="0"/>
              <a:t>Parts Tracking</a:t>
            </a:r>
          </a:p>
        </p:txBody>
      </p:sp>
      <p:sp>
        <p:nvSpPr>
          <p:cNvPr id="3" name="Footer Placeholder 2">
            <a:extLst>
              <a:ext uri="{FF2B5EF4-FFF2-40B4-BE49-F238E27FC236}">
                <a16:creationId xmlns:a16="http://schemas.microsoft.com/office/drawing/2014/main" id="{F49955BF-F0E0-B9D9-1427-CE39E79CE8F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43721ADE-ED2A-031B-2C08-D2519B07A526}"/>
              </a:ext>
            </a:extLst>
          </p:cNvPr>
          <p:cNvSpPr>
            <a:spLocks noGrp="1"/>
          </p:cNvSpPr>
          <p:nvPr>
            <p:ph type="sldNum" sz="quarter" idx="12"/>
          </p:nvPr>
        </p:nvSpPr>
        <p:spPr/>
        <p:txBody>
          <a:bodyPr/>
          <a:lstStyle/>
          <a:p>
            <a:fld id="{339C9110-F427-4586-9638-A5638F41FBCD}" type="slidenum">
              <a:rPr lang="en-US" smtClean="0"/>
              <a:t>20</a:t>
            </a:fld>
            <a:endParaRPr lang="en-US"/>
          </a:p>
        </p:txBody>
      </p:sp>
      <p:sp>
        <p:nvSpPr>
          <p:cNvPr id="5" name="Text Placeholder 4">
            <a:extLst>
              <a:ext uri="{FF2B5EF4-FFF2-40B4-BE49-F238E27FC236}">
                <a16:creationId xmlns:a16="http://schemas.microsoft.com/office/drawing/2014/main" id="{D979513F-E6EC-B19E-4107-89F59F94B395}"/>
              </a:ext>
            </a:extLst>
          </p:cNvPr>
          <p:cNvSpPr txBox="1">
            <a:spLocks/>
          </p:cNvSpPr>
          <p:nvPr/>
        </p:nvSpPr>
        <p:spPr>
          <a:xfrm>
            <a:off x="518415" y="2235818"/>
            <a:ext cx="4676907" cy="3979452"/>
          </a:xfrm>
          <a:prstGeom prst="rect">
            <a:avLst/>
          </a:prstGeo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342900" marR="0" lvl="0" indent="-342900" algn="l" rtl="0">
              <a:lnSpc>
                <a:spcPct val="100000"/>
              </a:lnSpc>
              <a:spcBef>
                <a:spcPts val="0"/>
              </a:spcBef>
              <a:spcAft>
                <a:spcPts val="0"/>
              </a:spcAft>
              <a:buClr>
                <a:schemeClr val="dk1"/>
              </a:buClr>
              <a:buSzPts val="1600"/>
              <a:buFont typeface="+mj-lt"/>
              <a:buAutoNum type="arabicPeriod"/>
            </a:pPr>
            <a:r>
              <a:rPr lang="en-US" sz="1600" u="none" strike="noStrike" cap="none" dirty="0">
                <a:solidFill>
                  <a:schemeClr val="dk1"/>
                </a:solidFill>
                <a:latin typeface="Source Sans Pro" panose="020B0503030403020204" pitchFamily="34" charset="0"/>
                <a:ea typeface="Arial"/>
                <a:cs typeface="Arial"/>
                <a:sym typeface="Arial"/>
              </a:rPr>
              <a:t>Within the </a:t>
            </a:r>
            <a:r>
              <a:rPr lang="en-US" sz="1600" b="1" u="none" strike="noStrike" cap="none" dirty="0">
                <a:solidFill>
                  <a:schemeClr val="dk1"/>
                </a:solidFill>
                <a:latin typeface="Source Sans Pro SemiBold" panose="020B0503030403020204" pitchFamily="34" charset="0"/>
                <a:ea typeface="Arial"/>
                <a:cs typeface="Arial"/>
                <a:sym typeface="Arial"/>
              </a:rPr>
              <a:t>Service Requests section</a:t>
            </a:r>
            <a:r>
              <a:rPr lang="en-US" sz="1600" u="none" strike="noStrike" cap="none" dirty="0">
                <a:solidFill>
                  <a:schemeClr val="dk1"/>
                </a:solidFill>
                <a:latin typeface="Source Sans Pro" panose="020B0503030403020204" pitchFamily="34" charset="0"/>
                <a:ea typeface="Arial"/>
                <a:cs typeface="Arial"/>
                <a:sym typeface="Arial"/>
              </a:rPr>
              <a:t>, you can see a timestamp of when the order was placed and receive a notification when the part shipped. </a:t>
            </a:r>
            <a:endParaRPr lang="en-US" u="none" strike="noStrike" cap="none" dirty="0">
              <a:solidFill>
                <a:schemeClr val="dk1"/>
              </a:solidFill>
              <a:latin typeface="Source Sans Pro" panose="020B0503030403020204" pitchFamily="34" charset="0"/>
              <a:ea typeface="Arial"/>
              <a:cs typeface="Arial"/>
              <a:sym typeface="Arial"/>
            </a:endParaRPr>
          </a:p>
          <a:p>
            <a:pPr marR="0" lvl="0" algn="l" rtl="0">
              <a:lnSpc>
                <a:spcPct val="100000"/>
              </a:lnSpc>
              <a:spcBef>
                <a:spcPts val="0"/>
              </a:spcBef>
              <a:spcAft>
                <a:spcPts val="0"/>
              </a:spcAft>
              <a:buClr>
                <a:schemeClr val="dk1"/>
              </a:buClr>
              <a:buSzPts val="1600"/>
            </a:pPr>
            <a:endParaRPr lang="en-US" i="1" dirty="0"/>
          </a:p>
          <a:p>
            <a:r>
              <a:rPr lang="en-US" sz="1200" i="1" dirty="0"/>
              <a:t>Available for Diagnostic Imaging only</a:t>
            </a:r>
          </a:p>
        </p:txBody>
      </p:sp>
      <p:sp>
        <p:nvSpPr>
          <p:cNvPr id="6" name="Text Placeholder 11">
            <a:extLst>
              <a:ext uri="{FF2B5EF4-FFF2-40B4-BE49-F238E27FC236}">
                <a16:creationId xmlns:a16="http://schemas.microsoft.com/office/drawing/2014/main" id="{5096B4A0-0B8D-357E-37BD-4B47563C3DA4}"/>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Parts Tracking</a:t>
            </a:r>
          </a:p>
        </p:txBody>
      </p:sp>
      <p:pic>
        <p:nvPicPr>
          <p:cNvPr id="7" name="Picture 6">
            <a:extLst>
              <a:ext uri="{FF2B5EF4-FFF2-40B4-BE49-F238E27FC236}">
                <a16:creationId xmlns:a16="http://schemas.microsoft.com/office/drawing/2014/main" id="{9659C321-708C-DF2E-39B8-5CF8681A8D8B}"/>
              </a:ext>
            </a:extLst>
          </p:cNvPr>
          <p:cNvPicPr>
            <a:picLocks noChangeAspect="1"/>
          </p:cNvPicPr>
          <p:nvPr/>
        </p:nvPicPr>
        <p:blipFill>
          <a:blip r:embed="rId2"/>
          <a:stretch>
            <a:fillRect/>
          </a:stretch>
        </p:blipFill>
        <p:spPr>
          <a:xfrm>
            <a:off x="5417602" y="503927"/>
            <a:ext cx="6252111" cy="5850145"/>
          </a:xfrm>
          <a:prstGeom prst="rect">
            <a:avLst/>
          </a:prstGeom>
          <a:ln w="9525">
            <a:solidFill>
              <a:schemeClr val="accent1"/>
            </a:solidFill>
          </a:ln>
          <a:effectLst/>
        </p:spPr>
      </p:pic>
      <p:grpSp>
        <p:nvGrpSpPr>
          <p:cNvPr id="8" name="Group 7">
            <a:extLst>
              <a:ext uri="{FF2B5EF4-FFF2-40B4-BE49-F238E27FC236}">
                <a16:creationId xmlns:a16="http://schemas.microsoft.com/office/drawing/2014/main" id="{643F25BD-8E0A-805C-3199-7413855802A5}"/>
              </a:ext>
            </a:extLst>
          </p:cNvPr>
          <p:cNvGrpSpPr/>
          <p:nvPr/>
        </p:nvGrpSpPr>
        <p:grpSpPr>
          <a:xfrm>
            <a:off x="5498643" y="4484049"/>
            <a:ext cx="597357" cy="395330"/>
            <a:chOff x="5021239" y="3307873"/>
            <a:chExt cx="597357" cy="395330"/>
          </a:xfrm>
        </p:grpSpPr>
        <p:sp>
          <p:nvSpPr>
            <p:cNvPr id="9" name="Oval 8">
              <a:extLst>
                <a:ext uri="{FF2B5EF4-FFF2-40B4-BE49-F238E27FC236}">
                  <a16:creationId xmlns:a16="http://schemas.microsoft.com/office/drawing/2014/main" id="{F554E77C-42EB-75B5-069E-BF5B593178AB}"/>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cxnSp>
          <p:nvCxnSpPr>
            <p:cNvPr id="10" name="Straight Arrow Connector 9">
              <a:extLst>
                <a:ext uri="{FF2B5EF4-FFF2-40B4-BE49-F238E27FC236}">
                  <a16:creationId xmlns:a16="http://schemas.microsoft.com/office/drawing/2014/main" id="{968C4CA2-807C-347E-277B-38C0B3FED2A0}"/>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8788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2792-C0C3-F0D3-A87E-14820D54FD10}"/>
              </a:ext>
            </a:extLst>
          </p:cNvPr>
          <p:cNvSpPr>
            <a:spLocks noGrp="1"/>
          </p:cNvSpPr>
          <p:nvPr>
            <p:ph type="title"/>
          </p:nvPr>
        </p:nvSpPr>
        <p:spPr/>
        <p:txBody>
          <a:bodyPr/>
          <a:lstStyle/>
          <a:p>
            <a:r>
              <a:rPr lang="en-US" dirty="0"/>
              <a:t>Analytics </a:t>
            </a:r>
            <a:br>
              <a:rPr lang="en-US" dirty="0"/>
            </a:br>
            <a:r>
              <a:rPr lang="en-US" dirty="0"/>
              <a:t>and Insights</a:t>
            </a:r>
          </a:p>
        </p:txBody>
      </p:sp>
      <p:sp>
        <p:nvSpPr>
          <p:cNvPr id="4" name="Footer Placeholder 3">
            <a:extLst>
              <a:ext uri="{FF2B5EF4-FFF2-40B4-BE49-F238E27FC236}">
                <a16:creationId xmlns:a16="http://schemas.microsoft.com/office/drawing/2014/main" id="{8AFA010A-49A1-6696-ACD4-07F6DEEA6F87}"/>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00BA5F2E-1B57-65D6-25AB-46677A8B92C5}"/>
              </a:ext>
            </a:extLst>
          </p:cNvPr>
          <p:cNvSpPr>
            <a:spLocks noGrp="1"/>
          </p:cNvSpPr>
          <p:nvPr>
            <p:ph type="sldNum" sz="quarter" idx="12"/>
          </p:nvPr>
        </p:nvSpPr>
        <p:spPr/>
        <p:txBody>
          <a:bodyPr/>
          <a:lstStyle/>
          <a:p>
            <a:fld id="{339C9110-F427-4586-9638-A5638F41FBCD}" type="slidenum">
              <a:rPr lang="en-US" smtClean="0"/>
              <a:t>21</a:t>
            </a:fld>
            <a:endParaRPr lang="en-US"/>
          </a:p>
        </p:txBody>
      </p:sp>
    </p:spTree>
    <p:extLst>
      <p:ext uri="{BB962C8B-B14F-4D97-AF65-F5344CB8AC3E}">
        <p14:creationId xmlns:p14="http://schemas.microsoft.com/office/powerpoint/2010/main" val="3833794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dirty="0"/>
              <a:t>Track Fleet Metrics</a:t>
            </a:r>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22</a:t>
            </a:fld>
            <a:endParaRPr lang="en-US"/>
          </a:p>
        </p:txBody>
      </p:sp>
      <p:sp>
        <p:nvSpPr>
          <p:cNvPr id="5" name="Text Placeholder 4">
            <a:extLst>
              <a:ext uri="{FF2B5EF4-FFF2-40B4-BE49-F238E27FC236}">
                <a16:creationId xmlns:a16="http://schemas.microsoft.com/office/drawing/2014/main" id="{7504B435-61F5-57C5-12EF-B4417832477F}"/>
              </a:ext>
            </a:extLst>
          </p:cNvPr>
          <p:cNvSpPr txBox="1">
            <a:spLocks/>
          </p:cNvSpPr>
          <p:nvPr/>
        </p:nvSpPr>
        <p:spPr>
          <a:xfrm>
            <a:off x="518414" y="1834018"/>
            <a:ext cx="5952919" cy="4541037"/>
          </a:xfrm>
          <a:prstGeom prst="rect">
            <a:avLst/>
          </a:prstGeo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600"/>
              </a:spcBef>
            </a:pPr>
            <a:r>
              <a:rPr lang="en-US" dirty="0"/>
              <a:t>Realtime metrics for your fleet:</a:t>
            </a:r>
          </a:p>
          <a:p>
            <a:pPr marL="285750" indent="-285750">
              <a:buFont typeface="Arial" panose="020B0604020202020204" pitchFamily="34" charset="0"/>
              <a:buChar char="•"/>
            </a:pPr>
            <a:r>
              <a:rPr lang="en-US" dirty="0">
                <a:solidFill>
                  <a:srgbClr val="000000"/>
                </a:solidFill>
                <a:effectLst/>
                <a:latin typeface="Source Sans Pro" panose="020B0503030403020204" pitchFamily="34" charset="0"/>
              </a:rPr>
              <a:t>Review equipment status for your </a:t>
            </a:r>
            <a:br>
              <a:rPr lang="en-US" dirty="0">
                <a:solidFill>
                  <a:srgbClr val="000000"/>
                </a:solidFill>
                <a:effectLst/>
                <a:latin typeface="Source Sans Pro" panose="020B0503030403020204" pitchFamily="34" charset="0"/>
              </a:rPr>
            </a:br>
            <a:r>
              <a:rPr lang="en-US" dirty="0">
                <a:solidFill>
                  <a:srgbClr val="000000"/>
                </a:solidFill>
                <a:effectLst/>
                <a:latin typeface="Source Sans Pro" panose="020B0503030403020204" pitchFamily="34" charset="0"/>
              </a:rPr>
              <a:t>imaging and non-imaging equipment </a:t>
            </a:r>
          </a:p>
          <a:p>
            <a:pPr marL="285750" indent="-285750">
              <a:buFont typeface="Arial" panose="020B0604020202020204" pitchFamily="34" charset="0"/>
              <a:buChar char="•"/>
            </a:pPr>
            <a:r>
              <a:rPr lang="en-US" dirty="0">
                <a:solidFill>
                  <a:srgbClr val="000000"/>
                </a:solidFill>
                <a:effectLst/>
                <a:latin typeface="Source Sans Pro" panose="020B0503030403020204" pitchFamily="34" charset="0"/>
              </a:rPr>
              <a:t>Insights into unplanned service events </a:t>
            </a:r>
          </a:p>
          <a:p>
            <a:pPr marL="285750" indent="-285750">
              <a:buFont typeface="Arial" panose="020B0604020202020204" pitchFamily="34" charset="0"/>
              <a:buChar char="•"/>
            </a:pPr>
            <a:r>
              <a:rPr lang="en-US" dirty="0">
                <a:solidFill>
                  <a:srgbClr val="000000"/>
                </a:solidFill>
                <a:effectLst/>
                <a:latin typeface="Source Sans Pro" panose="020B0503030403020204" pitchFamily="34" charset="0"/>
              </a:rPr>
              <a:t>Recall and device update information for scheduling</a:t>
            </a:r>
          </a:p>
          <a:p>
            <a:pPr marL="285750" indent="-285750">
              <a:buFont typeface="Arial" panose="020B0604020202020204" pitchFamily="34" charset="0"/>
              <a:buChar char="•"/>
            </a:pPr>
            <a:r>
              <a:rPr lang="en-US" dirty="0">
                <a:solidFill>
                  <a:srgbClr val="000000"/>
                </a:solidFill>
                <a:effectLst/>
                <a:latin typeface="Source Sans Pro" panose="020B0503030403020204" pitchFamily="34" charset="0"/>
              </a:rPr>
              <a:t>Full fleet view of inventory age from install through end of life</a:t>
            </a:r>
          </a:p>
          <a:p>
            <a:pPr marL="285750" indent="-285750">
              <a:buFont typeface="Arial" panose="020B0604020202020204" pitchFamily="34" charset="0"/>
              <a:buChar char="•"/>
            </a:pPr>
            <a:r>
              <a:rPr lang="en-US" dirty="0">
                <a:solidFill>
                  <a:srgbClr val="000000"/>
                </a:solidFill>
                <a:effectLst/>
                <a:latin typeface="Source Sans Pro" panose="020B0503030403020204" pitchFamily="34" charset="0"/>
              </a:rPr>
              <a:t>Ability to filter on key performance indicators</a:t>
            </a:r>
          </a:p>
          <a:p>
            <a:pPr marL="285750" indent="-285750">
              <a:buFont typeface="Arial" panose="020B0604020202020204" pitchFamily="34" charset="0"/>
              <a:buChar char="•"/>
            </a:pPr>
            <a:r>
              <a:rPr lang="en-US" dirty="0">
                <a:solidFill>
                  <a:srgbClr val="000000"/>
                </a:solidFill>
                <a:effectLst/>
                <a:latin typeface="Source Sans Pro" panose="020B0503030403020204" pitchFamily="34" charset="0"/>
              </a:rPr>
              <a:t>Download raw data </a:t>
            </a:r>
          </a:p>
          <a:p>
            <a:pPr marL="285750" indent="-285750">
              <a:buFont typeface="Arial" panose="020B0604020202020204" pitchFamily="34" charset="0"/>
              <a:buChar char="•"/>
            </a:pPr>
            <a:r>
              <a:rPr lang="en-US" dirty="0">
                <a:solidFill>
                  <a:srgbClr val="000000"/>
                </a:solidFill>
                <a:effectLst/>
                <a:latin typeface="Source Sans Pro" panose="020B0503030403020204" pitchFamily="34" charset="0"/>
              </a:rPr>
              <a:t>Create custom metrics for your individual needs</a:t>
            </a:r>
          </a:p>
          <a:p>
            <a:pPr>
              <a:spcBef>
                <a:spcPts val="1800"/>
              </a:spcBef>
            </a:pPr>
            <a:r>
              <a:rPr lang="en-US" sz="1200" i="1" dirty="0">
                <a:latin typeface="Source Sans Pro" panose="020B0503030403020204" pitchFamily="34" charset="0"/>
              </a:rPr>
              <a:t>Available for Diagnostic Imaging Equipment and  Desktop only</a:t>
            </a:r>
          </a:p>
        </p:txBody>
      </p:sp>
      <p:sp>
        <p:nvSpPr>
          <p:cNvPr id="6" name="Text Placeholder 11">
            <a:extLst>
              <a:ext uri="{FF2B5EF4-FFF2-40B4-BE49-F238E27FC236}">
                <a16:creationId xmlns:a16="http://schemas.microsoft.com/office/drawing/2014/main" id="{3C9B26B3-19C1-5FC8-8EFC-881F47FD20DE}"/>
              </a:ext>
            </a:extLst>
          </p:cNvPr>
          <p:cNvSpPr txBox="1">
            <a:spLocks/>
          </p:cNvSpPr>
          <p:nvPr/>
        </p:nvSpPr>
        <p:spPr>
          <a:xfrm>
            <a:off x="518414" y="1322558"/>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Fleet Metrics</a:t>
            </a:r>
          </a:p>
        </p:txBody>
      </p:sp>
      <p:pic>
        <p:nvPicPr>
          <p:cNvPr id="8" name="Google Shape;797;p22">
            <a:extLst>
              <a:ext uri="{FF2B5EF4-FFF2-40B4-BE49-F238E27FC236}">
                <a16:creationId xmlns:a16="http://schemas.microsoft.com/office/drawing/2014/main" id="{35318F26-2C20-3BF7-6162-76C4B692A8B0}"/>
              </a:ext>
            </a:extLst>
          </p:cNvPr>
          <p:cNvPicPr preferRelativeResize="0"/>
          <p:nvPr/>
        </p:nvPicPr>
        <p:blipFill rotWithShape="1">
          <a:blip r:embed="rId2">
            <a:alphaModFix/>
          </a:blip>
          <a:srcRect b="5808"/>
          <a:stretch/>
        </p:blipFill>
        <p:spPr>
          <a:xfrm>
            <a:off x="4685538" y="959405"/>
            <a:ext cx="6991350" cy="1991737"/>
          </a:xfrm>
          <a:prstGeom prst="rect">
            <a:avLst/>
          </a:prstGeom>
          <a:noFill/>
          <a:ln w="6350">
            <a:solidFill>
              <a:schemeClr val="accent1"/>
            </a:solidFill>
          </a:ln>
        </p:spPr>
      </p:pic>
      <p:grpSp>
        <p:nvGrpSpPr>
          <p:cNvPr id="9" name="Group 8">
            <a:extLst>
              <a:ext uri="{FF2B5EF4-FFF2-40B4-BE49-F238E27FC236}">
                <a16:creationId xmlns:a16="http://schemas.microsoft.com/office/drawing/2014/main" id="{DC05EA6F-F533-FD7B-ADAC-65DE9FE769FD}"/>
              </a:ext>
            </a:extLst>
          </p:cNvPr>
          <p:cNvGrpSpPr/>
          <p:nvPr/>
        </p:nvGrpSpPr>
        <p:grpSpPr>
          <a:xfrm rot="10800000">
            <a:off x="6273685" y="730885"/>
            <a:ext cx="395330" cy="616178"/>
            <a:chOff x="4807744" y="3570514"/>
            <a:chExt cx="395330" cy="616178"/>
          </a:xfrm>
        </p:grpSpPr>
        <p:sp>
          <p:nvSpPr>
            <p:cNvPr id="11" name="Google Shape;877;p29">
              <a:extLst>
                <a:ext uri="{FF2B5EF4-FFF2-40B4-BE49-F238E27FC236}">
                  <a16:creationId xmlns:a16="http://schemas.microsoft.com/office/drawing/2014/main" id="{7B73C629-038B-7E67-C6CD-DC9EF5A7E7CF}"/>
                </a:ext>
              </a:extLst>
            </p:cNvPr>
            <p:cNvSpPr/>
            <p:nvPr/>
          </p:nvSpPr>
          <p:spPr>
            <a:xfrm rot="10800000">
              <a:off x="4807744" y="3791362"/>
              <a:ext cx="395330" cy="39533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dirty="0">
                  <a:solidFill>
                    <a:schemeClr val="dk1"/>
                  </a:solidFill>
                  <a:latin typeface="Arial"/>
                  <a:ea typeface="Arial"/>
                  <a:cs typeface="Arial"/>
                  <a:sym typeface="Arial"/>
                </a:rPr>
                <a:t>!</a:t>
              </a:r>
              <a:endParaRPr dirty="0"/>
            </a:p>
          </p:txBody>
        </p:sp>
        <p:cxnSp>
          <p:nvCxnSpPr>
            <p:cNvPr id="12" name="Google Shape;878;p29">
              <a:extLst>
                <a:ext uri="{FF2B5EF4-FFF2-40B4-BE49-F238E27FC236}">
                  <a16:creationId xmlns:a16="http://schemas.microsoft.com/office/drawing/2014/main" id="{3896AED9-BD55-A768-9740-FC6A66D8B876}"/>
                </a:ext>
              </a:extLst>
            </p:cNvPr>
            <p:cNvCxnSpPr>
              <a:cxnSpLocks/>
            </p:cNvCxnSpPr>
            <p:nvPr/>
          </p:nvCxnSpPr>
          <p:spPr>
            <a:xfrm flipV="1">
              <a:off x="5005409" y="3570514"/>
              <a:ext cx="0" cy="295637"/>
            </a:xfrm>
            <a:prstGeom prst="straightConnector1">
              <a:avLst/>
            </a:prstGeom>
            <a:noFill/>
            <a:ln w="38100" cap="flat" cmpd="sng">
              <a:solidFill>
                <a:schemeClr val="accent2"/>
              </a:solidFill>
              <a:prstDash val="solid"/>
              <a:miter lim="800000"/>
              <a:headEnd type="none" w="sm" len="sm"/>
              <a:tailEnd type="triangle" w="med" len="med"/>
            </a:ln>
          </p:spPr>
        </p:cxnSp>
      </p:grpSp>
      <p:pic>
        <p:nvPicPr>
          <p:cNvPr id="13" name="Google Shape;776;p22">
            <a:extLst>
              <a:ext uri="{FF2B5EF4-FFF2-40B4-BE49-F238E27FC236}">
                <a16:creationId xmlns:a16="http://schemas.microsoft.com/office/drawing/2014/main" id="{B6C9FBC0-687F-A0F0-3B76-3FD19F94A9A1}"/>
              </a:ext>
            </a:extLst>
          </p:cNvPr>
          <p:cNvPicPr preferRelativeResize="0">
            <a:picLocks noChangeAspect="1"/>
          </p:cNvPicPr>
          <p:nvPr/>
        </p:nvPicPr>
        <p:blipFill rotWithShape="1">
          <a:blip r:embed="rId3">
            <a:alphaModFix/>
          </a:blip>
          <a:srcRect t="7140" b="10650"/>
          <a:stretch/>
        </p:blipFill>
        <p:spPr>
          <a:xfrm>
            <a:off x="6699830" y="2257255"/>
            <a:ext cx="2962765" cy="3694561"/>
          </a:xfrm>
          <a:prstGeom prst="rect">
            <a:avLst/>
          </a:prstGeom>
          <a:noFill/>
          <a:ln w="28575" cap="flat" cmpd="sng">
            <a:solidFill>
              <a:schemeClr val="accent2"/>
            </a:solidFill>
            <a:prstDash val="solid"/>
            <a:round/>
            <a:headEnd type="none" w="sm" len="sm"/>
            <a:tailEnd type="none" w="sm" len="sm"/>
          </a:ln>
          <a:effectLst>
            <a:outerShdw blurRad="50800" dist="38100" dir="18900000" algn="bl" rotWithShape="0">
              <a:prstClr val="black">
                <a:alpha val="10000"/>
              </a:prstClr>
            </a:outerShdw>
          </a:effectLst>
        </p:spPr>
      </p:pic>
      <p:pic>
        <p:nvPicPr>
          <p:cNvPr id="14" name="Google Shape;777;p22">
            <a:extLst>
              <a:ext uri="{FF2B5EF4-FFF2-40B4-BE49-F238E27FC236}">
                <a16:creationId xmlns:a16="http://schemas.microsoft.com/office/drawing/2014/main" id="{06E856A1-10C4-75D4-F3AE-7BFF787A1F8E}"/>
              </a:ext>
            </a:extLst>
          </p:cNvPr>
          <p:cNvPicPr preferRelativeResize="0">
            <a:picLocks noChangeAspect="1"/>
          </p:cNvPicPr>
          <p:nvPr/>
        </p:nvPicPr>
        <p:blipFill rotWithShape="1">
          <a:blip r:embed="rId4">
            <a:alphaModFix/>
          </a:blip>
          <a:srcRect/>
          <a:stretch/>
        </p:blipFill>
        <p:spPr>
          <a:xfrm>
            <a:off x="8487707" y="3075944"/>
            <a:ext cx="2962765" cy="2057182"/>
          </a:xfrm>
          <a:prstGeom prst="rect">
            <a:avLst/>
          </a:prstGeom>
          <a:noFill/>
          <a:ln w="28575" cap="flat" cmpd="sng">
            <a:solidFill>
              <a:schemeClr val="accent2"/>
            </a:solidFill>
            <a:prstDash val="solid"/>
            <a:round/>
            <a:headEnd type="none" w="sm" len="sm"/>
            <a:tailEnd type="none" w="sm" len="sm"/>
          </a:ln>
          <a:effectLst>
            <a:outerShdw blurRad="50800" dist="38100" dir="18900000" algn="bl" rotWithShape="0">
              <a:prstClr val="black">
                <a:alpha val="10000"/>
              </a:prstClr>
            </a:outerShdw>
          </a:effectLst>
        </p:spPr>
      </p:pic>
    </p:spTree>
    <p:extLst>
      <p:ext uri="{BB962C8B-B14F-4D97-AF65-F5344CB8AC3E}">
        <p14:creationId xmlns:p14="http://schemas.microsoft.com/office/powerpoint/2010/main" val="31939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dirty="0"/>
              <a:t>Analyze Service Performance</a:t>
            </a:r>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23</a:t>
            </a:fld>
            <a:endParaRPr lang="en-US"/>
          </a:p>
        </p:txBody>
      </p:sp>
      <p:sp>
        <p:nvSpPr>
          <p:cNvPr id="5" name="Text Placeholder 4">
            <a:extLst>
              <a:ext uri="{FF2B5EF4-FFF2-40B4-BE49-F238E27FC236}">
                <a16:creationId xmlns:a16="http://schemas.microsoft.com/office/drawing/2014/main" id="{7504B435-61F5-57C5-12EF-B4417832477F}"/>
              </a:ext>
            </a:extLst>
          </p:cNvPr>
          <p:cNvSpPr txBox="1">
            <a:spLocks/>
          </p:cNvSpPr>
          <p:nvPr/>
        </p:nvSpPr>
        <p:spPr>
          <a:xfrm>
            <a:off x="518414" y="1834018"/>
            <a:ext cx="3831163" cy="4541037"/>
          </a:xfrm>
          <a:prstGeom prst="rect">
            <a:avLst/>
          </a:prstGeo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1800"/>
              </a:spcBef>
            </a:pPr>
            <a:r>
              <a:rPr lang="en-US" dirty="0"/>
              <a:t>Review service requests by modality and asset and analyze time to closure.</a:t>
            </a:r>
          </a:p>
          <a:p>
            <a:pPr>
              <a:spcBef>
                <a:spcPts val="1800"/>
              </a:spcBef>
            </a:pPr>
            <a:r>
              <a:rPr lang="en-US" sz="1200" i="1" dirty="0">
                <a:latin typeface="Source Sans Pro" panose="020B0503030403020204" pitchFamily="34" charset="0"/>
              </a:rPr>
              <a:t>Available for Diagnostic Imaging Equipment </a:t>
            </a:r>
            <a:br>
              <a:rPr lang="en-US" sz="1200" i="1" dirty="0">
                <a:latin typeface="Source Sans Pro" panose="020B0503030403020204" pitchFamily="34" charset="0"/>
              </a:rPr>
            </a:br>
            <a:r>
              <a:rPr lang="en-US" sz="1200" i="1" dirty="0">
                <a:latin typeface="Source Sans Pro" panose="020B0503030403020204" pitchFamily="34" charset="0"/>
              </a:rPr>
              <a:t>and Desktop only</a:t>
            </a:r>
          </a:p>
        </p:txBody>
      </p:sp>
      <p:sp>
        <p:nvSpPr>
          <p:cNvPr id="6" name="Text Placeholder 11">
            <a:extLst>
              <a:ext uri="{FF2B5EF4-FFF2-40B4-BE49-F238E27FC236}">
                <a16:creationId xmlns:a16="http://schemas.microsoft.com/office/drawing/2014/main" id="{3C9B26B3-19C1-5FC8-8EFC-881F47FD20DE}"/>
              </a:ext>
            </a:extLst>
          </p:cNvPr>
          <p:cNvSpPr txBox="1">
            <a:spLocks/>
          </p:cNvSpPr>
          <p:nvPr/>
        </p:nvSpPr>
        <p:spPr>
          <a:xfrm>
            <a:off x="518414" y="1322558"/>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Service Performance</a:t>
            </a:r>
          </a:p>
        </p:txBody>
      </p:sp>
      <p:pic>
        <p:nvPicPr>
          <p:cNvPr id="8" name="Google Shape;797;p22">
            <a:extLst>
              <a:ext uri="{FF2B5EF4-FFF2-40B4-BE49-F238E27FC236}">
                <a16:creationId xmlns:a16="http://schemas.microsoft.com/office/drawing/2014/main" id="{63859333-99E2-E7BA-A359-90391D0F95E1}"/>
              </a:ext>
            </a:extLst>
          </p:cNvPr>
          <p:cNvPicPr preferRelativeResize="0"/>
          <p:nvPr/>
        </p:nvPicPr>
        <p:blipFill rotWithShape="1">
          <a:blip r:embed="rId2">
            <a:alphaModFix/>
          </a:blip>
          <a:srcRect b="5808"/>
          <a:stretch/>
        </p:blipFill>
        <p:spPr>
          <a:xfrm>
            <a:off x="4678362" y="1506610"/>
            <a:ext cx="6991350" cy="1991737"/>
          </a:xfrm>
          <a:prstGeom prst="rect">
            <a:avLst/>
          </a:prstGeom>
          <a:noFill/>
          <a:ln w="6350">
            <a:solidFill>
              <a:schemeClr val="accent1"/>
            </a:solidFill>
          </a:ln>
        </p:spPr>
      </p:pic>
      <p:grpSp>
        <p:nvGrpSpPr>
          <p:cNvPr id="9" name="Group 8">
            <a:extLst>
              <a:ext uri="{FF2B5EF4-FFF2-40B4-BE49-F238E27FC236}">
                <a16:creationId xmlns:a16="http://schemas.microsoft.com/office/drawing/2014/main" id="{0DA590BC-50A2-A16A-4324-027961AFF052}"/>
              </a:ext>
            </a:extLst>
          </p:cNvPr>
          <p:cNvGrpSpPr/>
          <p:nvPr/>
        </p:nvGrpSpPr>
        <p:grpSpPr>
          <a:xfrm rot="10800000">
            <a:off x="7976372" y="1303801"/>
            <a:ext cx="395330" cy="616178"/>
            <a:chOff x="4807744" y="3570514"/>
            <a:chExt cx="395330" cy="616178"/>
          </a:xfrm>
        </p:grpSpPr>
        <p:sp>
          <p:nvSpPr>
            <p:cNvPr id="10" name="Google Shape;877;p29">
              <a:extLst>
                <a:ext uri="{FF2B5EF4-FFF2-40B4-BE49-F238E27FC236}">
                  <a16:creationId xmlns:a16="http://schemas.microsoft.com/office/drawing/2014/main" id="{F6A1135D-867A-E78A-2A9B-34DC26F32FAC}"/>
                </a:ext>
              </a:extLst>
            </p:cNvPr>
            <p:cNvSpPr/>
            <p:nvPr/>
          </p:nvSpPr>
          <p:spPr>
            <a:xfrm rot="10800000">
              <a:off x="4807744" y="3791362"/>
              <a:ext cx="395330" cy="39533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dirty="0">
                  <a:solidFill>
                    <a:schemeClr val="dk1"/>
                  </a:solidFill>
                  <a:latin typeface="Arial"/>
                  <a:ea typeface="Arial"/>
                  <a:cs typeface="Arial"/>
                  <a:sym typeface="Arial"/>
                </a:rPr>
                <a:t>!</a:t>
              </a:r>
              <a:endParaRPr dirty="0"/>
            </a:p>
          </p:txBody>
        </p:sp>
        <p:cxnSp>
          <p:nvCxnSpPr>
            <p:cNvPr id="11" name="Google Shape;878;p29">
              <a:extLst>
                <a:ext uri="{FF2B5EF4-FFF2-40B4-BE49-F238E27FC236}">
                  <a16:creationId xmlns:a16="http://schemas.microsoft.com/office/drawing/2014/main" id="{85EA0E4B-D654-0256-0D3E-EF7792188827}"/>
                </a:ext>
              </a:extLst>
            </p:cNvPr>
            <p:cNvCxnSpPr>
              <a:cxnSpLocks/>
            </p:cNvCxnSpPr>
            <p:nvPr/>
          </p:nvCxnSpPr>
          <p:spPr>
            <a:xfrm flipV="1">
              <a:off x="5005409" y="3570514"/>
              <a:ext cx="0" cy="295637"/>
            </a:xfrm>
            <a:prstGeom prst="straightConnector1">
              <a:avLst/>
            </a:prstGeom>
            <a:noFill/>
            <a:ln w="38100" cap="flat" cmpd="sng">
              <a:solidFill>
                <a:schemeClr val="accent2"/>
              </a:solidFill>
              <a:prstDash val="solid"/>
              <a:miter lim="800000"/>
              <a:headEnd type="none" w="sm" len="sm"/>
              <a:tailEnd type="triangle" w="med" len="med"/>
            </a:ln>
          </p:spPr>
        </p:cxnSp>
      </p:grpSp>
      <p:pic>
        <p:nvPicPr>
          <p:cNvPr id="12" name="Picture 2" descr="A screenshot of a computer&#10;&#10;Description automatically generated">
            <a:extLst>
              <a:ext uri="{FF2B5EF4-FFF2-40B4-BE49-F238E27FC236}">
                <a16:creationId xmlns:a16="http://schemas.microsoft.com/office/drawing/2014/main" id="{89CDCA96-6F81-0D50-51DC-8D58A9686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885" y="2720248"/>
            <a:ext cx="4223464" cy="2071121"/>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13" name="Picture 4" descr="A screenshot of a computer&#10;&#10;Description automatically generated">
            <a:extLst>
              <a:ext uri="{FF2B5EF4-FFF2-40B4-BE49-F238E27FC236}">
                <a16:creationId xmlns:a16="http://schemas.microsoft.com/office/drawing/2014/main" id="{3D44B11B-B164-C699-879C-E07B79F2E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956" y="3755808"/>
            <a:ext cx="5310756" cy="2102174"/>
          </a:xfrm>
          <a:prstGeom prst="rect">
            <a:avLst/>
          </a:prstGeom>
          <a:noFill/>
          <a:ln w="28575">
            <a:solidFill>
              <a:schemeClr val="accent2"/>
            </a:solidFill>
          </a:ln>
          <a:effectLst>
            <a:outerShdw blurRad="50800" dist="38100" dir="18900000" algn="bl"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126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dirty="0"/>
              <a:t>Optimize Imaging Workflow / Utilization</a:t>
            </a:r>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24</a:t>
            </a:fld>
            <a:endParaRPr lang="en-US"/>
          </a:p>
        </p:txBody>
      </p:sp>
      <p:sp>
        <p:nvSpPr>
          <p:cNvPr id="5" name="Text Placeholder 4">
            <a:extLst>
              <a:ext uri="{FF2B5EF4-FFF2-40B4-BE49-F238E27FC236}">
                <a16:creationId xmlns:a16="http://schemas.microsoft.com/office/drawing/2014/main" id="{7504B435-61F5-57C5-12EF-B4417832477F}"/>
              </a:ext>
            </a:extLst>
          </p:cNvPr>
          <p:cNvSpPr txBox="1">
            <a:spLocks/>
          </p:cNvSpPr>
          <p:nvPr/>
        </p:nvSpPr>
        <p:spPr>
          <a:xfrm>
            <a:off x="518415" y="1834018"/>
            <a:ext cx="4578518" cy="4541037"/>
          </a:xfrm>
          <a:prstGeom prst="rect">
            <a:avLst/>
          </a:prstGeo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1800"/>
              </a:spcBef>
            </a:pPr>
            <a:r>
              <a:rPr lang="en-US" dirty="0"/>
              <a:t>You can now see a comparison of the equipment usage within a modality over a specified period. There are two view options available: </a:t>
            </a:r>
          </a:p>
          <a:p>
            <a:pPr marL="285750" indent="-285750">
              <a:spcBef>
                <a:spcPts val="600"/>
              </a:spcBef>
              <a:buFont typeface="Arial" panose="020B0604020202020204" pitchFamily="34" charset="0"/>
              <a:buChar char="•"/>
            </a:pPr>
            <a:r>
              <a:rPr lang="en-US" b="1" dirty="0">
                <a:latin typeface="Source Sans Pro SemiBold" panose="020B0503030403020204" pitchFamily="34" charset="0"/>
              </a:rPr>
              <a:t>Report view: </a:t>
            </a:r>
            <a:r>
              <a:rPr lang="en-US" dirty="0"/>
              <a:t>full view of all assets</a:t>
            </a:r>
          </a:p>
          <a:p>
            <a:pPr marL="285750" indent="-285750">
              <a:spcBef>
                <a:spcPts val="600"/>
              </a:spcBef>
              <a:buFont typeface="Arial" panose="020B0604020202020204" pitchFamily="34" charset="0"/>
              <a:buChar char="•"/>
            </a:pPr>
            <a:r>
              <a:rPr lang="en-US" b="1" dirty="0">
                <a:latin typeface="Source Sans Pro SemiBold" panose="020B0503030403020204" pitchFamily="34" charset="0"/>
              </a:rPr>
              <a:t>Comparison view: </a:t>
            </a:r>
            <a:r>
              <a:rPr lang="en-US" dirty="0"/>
              <a:t>compare like assets within your account</a:t>
            </a:r>
          </a:p>
          <a:p>
            <a:r>
              <a:rPr lang="en-US" dirty="0"/>
              <a:t>How to view the Utilization Reports:</a:t>
            </a:r>
          </a:p>
          <a:p>
            <a:pPr marL="342900" indent="-342900">
              <a:spcBef>
                <a:spcPts val="600"/>
              </a:spcBef>
              <a:buFont typeface="+mj-lt"/>
              <a:buAutoNum type="arabicPeriod"/>
            </a:pPr>
            <a:r>
              <a:rPr lang="en-US" dirty="0"/>
              <a:t>Click </a:t>
            </a:r>
            <a:r>
              <a:rPr lang="en-US" b="1" dirty="0">
                <a:latin typeface="Source Sans Pro SemiBold" panose="020B0503030403020204" pitchFamily="34" charset="0"/>
              </a:rPr>
              <a:t>Reports</a:t>
            </a:r>
            <a:endParaRPr lang="en-US" dirty="0"/>
          </a:p>
          <a:p>
            <a:pPr marL="342900" indent="-342900">
              <a:spcBef>
                <a:spcPts val="600"/>
              </a:spcBef>
              <a:buFont typeface="+mj-lt"/>
              <a:buAutoNum type="arabicPeriod"/>
            </a:pPr>
            <a:r>
              <a:rPr lang="en-US" dirty="0"/>
              <a:t>Click </a:t>
            </a:r>
            <a:r>
              <a:rPr lang="en-US" b="1" dirty="0">
                <a:latin typeface="Source Sans Pro SemiBold" panose="020B0503030403020204" pitchFamily="34" charset="0"/>
              </a:rPr>
              <a:t>Utilization Report</a:t>
            </a:r>
            <a:endParaRPr lang="en-US" dirty="0"/>
          </a:p>
          <a:p>
            <a:pPr>
              <a:spcBef>
                <a:spcPts val="600"/>
              </a:spcBef>
            </a:pPr>
            <a:endParaRPr lang="en-US" i="1" dirty="0"/>
          </a:p>
          <a:p>
            <a:pPr>
              <a:spcBef>
                <a:spcPts val="600"/>
              </a:spcBef>
            </a:pPr>
            <a:r>
              <a:rPr lang="en-US" sz="1200" i="1" dirty="0"/>
              <a:t>Available for Diagnostic Imaging Equipment and Desktop only</a:t>
            </a:r>
          </a:p>
        </p:txBody>
      </p:sp>
      <p:sp>
        <p:nvSpPr>
          <p:cNvPr id="6" name="Text Placeholder 11">
            <a:extLst>
              <a:ext uri="{FF2B5EF4-FFF2-40B4-BE49-F238E27FC236}">
                <a16:creationId xmlns:a16="http://schemas.microsoft.com/office/drawing/2014/main" id="{3C9B26B3-19C1-5FC8-8EFC-881F47FD20DE}"/>
              </a:ext>
            </a:extLst>
          </p:cNvPr>
          <p:cNvSpPr txBox="1">
            <a:spLocks/>
          </p:cNvSpPr>
          <p:nvPr/>
        </p:nvSpPr>
        <p:spPr>
          <a:xfrm>
            <a:off x="518414" y="1322558"/>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Utilization Comparison</a:t>
            </a:r>
          </a:p>
        </p:txBody>
      </p:sp>
      <p:pic>
        <p:nvPicPr>
          <p:cNvPr id="7" name="Picture 6">
            <a:extLst>
              <a:ext uri="{FF2B5EF4-FFF2-40B4-BE49-F238E27FC236}">
                <a16:creationId xmlns:a16="http://schemas.microsoft.com/office/drawing/2014/main" id="{7C7C84B7-AAE2-0684-1EA3-F6151EA97C79}"/>
              </a:ext>
            </a:extLst>
          </p:cNvPr>
          <p:cNvPicPr>
            <a:picLocks noChangeAspect="1"/>
          </p:cNvPicPr>
          <p:nvPr/>
        </p:nvPicPr>
        <p:blipFill rotWithShape="1">
          <a:blip r:embed="rId2">
            <a:extLst>
              <a:ext uri="{28A0092B-C50C-407E-A947-70E740481C1C}">
                <a14:useLocalDpi xmlns:a14="http://schemas.microsoft.com/office/drawing/2010/main" val="0"/>
              </a:ext>
            </a:extLst>
          </a:blip>
          <a:srcRect l="1433" r="732" b="1222"/>
          <a:stretch/>
        </p:blipFill>
        <p:spPr>
          <a:xfrm>
            <a:off x="6410321" y="3217972"/>
            <a:ext cx="4900514" cy="2859187"/>
          </a:xfrm>
          <a:prstGeom prst="rect">
            <a:avLst/>
          </a:prstGeom>
          <a:ln w="28575">
            <a:solidFill>
              <a:schemeClr val="accent2"/>
            </a:solidFill>
          </a:ln>
        </p:spPr>
      </p:pic>
      <p:sp>
        <p:nvSpPr>
          <p:cNvPr id="10" name="Rounded Rectangle 11">
            <a:extLst>
              <a:ext uri="{FF2B5EF4-FFF2-40B4-BE49-F238E27FC236}">
                <a16:creationId xmlns:a16="http://schemas.microsoft.com/office/drawing/2014/main" id="{63D0FDF9-E314-73DE-DB93-017C3ACE52A9}"/>
              </a:ext>
            </a:extLst>
          </p:cNvPr>
          <p:cNvSpPr/>
          <p:nvPr/>
        </p:nvSpPr>
        <p:spPr>
          <a:xfrm>
            <a:off x="6402061" y="4014899"/>
            <a:ext cx="1419373" cy="4134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6" name="Google Shape;797;p22">
            <a:extLst>
              <a:ext uri="{FF2B5EF4-FFF2-40B4-BE49-F238E27FC236}">
                <a16:creationId xmlns:a16="http://schemas.microsoft.com/office/drawing/2014/main" id="{2519A829-51D1-3FD9-615F-02726D36292F}"/>
              </a:ext>
            </a:extLst>
          </p:cNvPr>
          <p:cNvPicPr preferRelativeResize="0"/>
          <p:nvPr/>
        </p:nvPicPr>
        <p:blipFill rotWithShape="1">
          <a:blip r:embed="rId3">
            <a:alphaModFix/>
          </a:blip>
          <a:srcRect b="5808"/>
          <a:stretch/>
        </p:blipFill>
        <p:spPr>
          <a:xfrm>
            <a:off x="5842877" y="1325002"/>
            <a:ext cx="5951997" cy="1695640"/>
          </a:xfrm>
          <a:prstGeom prst="rect">
            <a:avLst/>
          </a:prstGeom>
          <a:noFill/>
          <a:ln w="6350">
            <a:solidFill>
              <a:schemeClr val="accent1"/>
            </a:solidFill>
          </a:ln>
        </p:spPr>
      </p:pic>
      <p:grpSp>
        <p:nvGrpSpPr>
          <p:cNvPr id="17" name="Group 16">
            <a:extLst>
              <a:ext uri="{FF2B5EF4-FFF2-40B4-BE49-F238E27FC236}">
                <a16:creationId xmlns:a16="http://schemas.microsoft.com/office/drawing/2014/main" id="{B4E89262-F8CE-EA87-CA54-30D562E8F94A}"/>
              </a:ext>
            </a:extLst>
          </p:cNvPr>
          <p:cNvGrpSpPr/>
          <p:nvPr/>
        </p:nvGrpSpPr>
        <p:grpSpPr>
          <a:xfrm rot="10800000">
            <a:off x="10572711" y="1128661"/>
            <a:ext cx="336559" cy="524573"/>
            <a:chOff x="4807741" y="3570514"/>
            <a:chExt cx="395330" cy="616175"/>
          </a:xfrm>
        </p:grpSpPr>
        <p:sp>
          <p:nvSpPr>
            <p:cNvPr id="18" name="Google Shape;877;p29">
              <a:extLst>
                <a:ext uri="{FF2B5EF4-FFF2-40B4-BE49-F238E27FC236}">
                  <a16:creationId xmlns:a16="http://schemas.microsoft.com/office/drawing/2014/main" id="{049118C3-256F-C64B-22A9-A60123E8FD3C}"/>
                </a:ext>
              </a:extLst>
            </p:cNvPr>
            <p:cNvSpPr/>
            <p:nvPr/>
          </p:nvSpPr>
          <p:spPr>
            <a:xfrm rot="10800000">
              <a:off x="4807741" y="3791359"/>
              <a:ext cx="395330" cy="39533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dirty="0">
                  <a:solidFill>
                    <a:schemeClr val="dk1"/>
                  </a:solidFill>
                  <a:latin typeface="Arial"/>
                  <a:ea typeface="Arial"/>
                  <a:cs typeface="Arial"/>
                  <a:sym typeface="Arial"/>
                </a:rPr>
                <a:t>!</a:t>
              </a:r>
              <a:endParaRPr dirty="0"/>
            </a:p>
          </p:txBody>
        </p:sp>
        <p:cxnSp>
          <p:nvCxnSpPr>
            <p:cNvPr id="19" name="Google Shape;878;p29">
              <a:extLst>
                <a:ext uri="{FF2B5EF4-FFF2-40B4-BE49-F238E27FC236}">
                  <a16:creationId xmlns:a16="http://schemas.microsoft.com/office/drawing/2014/main" id="{CFBF2739-3E7A-1B57-456C-E534D3293B63}"/>
                </a:ext>
              </a:extLst>
            </p:cNvPr>
            <p:cNvCxnSpPr>
              <a:cxnSpLocks/>
            </p:cNvCxnSpPr>
            <p:nvPr/>
          </p:nvCxnSpPr>
          <p:spPr>
            <a:xfrm flipV="1">
              <a:off x="5005409" y="3570514"/>
              <a:ext cx="0" cy="295637"/>
            </a:xfrm>
            <a:prstGeom prst="straightConnector1">
              <a:avLst/>
            </a:prstGeom>
            <a:noFill/>
            <a:ln w="38100" cap="flat" cmpd="sng">
              <a:solidFill>
                <a:schemeClr val="accent2"/>
              </a:solidFill>
              <a:prstDash val="solid"/>
              <a:miter lim="800000"/>
              <a:headEnd type="none" w="sm" len="sm"/>
              <a:tailEnd type="triangle" w="med" len="med"/>
            </a:ln>
          </p:spPr>
        </p:cxnSp>
      </p:grpSp>
      <p:cxnSp>
        <p:nvCxnSpPr>
          <p:cNvPr id="20" name="Straight Arrow Connector 19">
            <a:extLst>
              <a:ext uri="{FF2B5EF4-FFF2-40B4-BE49-F238E27FC236}">
                <a16:creationId xmlns:a16="http://schemas.microsoft.com/office/drawing/2014/main" id="{128D4B02-1C46-296B-1F27-755AF1E0B967}"/>
              </a:ext>
            </a:extLst>
          </p:cNvPr>
          <p:cNvCxnSpPr>
            <a:cxnSpLocks/>
          </p:cNvCxnSpPr>
          <p:nvPr/>
        </p:nvCxnSpPr>
        <p:spPr>
          <a:xfrm>
            <a:off x="5950552" y="4231140"/>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981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dirty="0"/>
              <a:t>Export Raw Data</a:t>
            </a:r>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25</a:t>
            </a:fld>
            <a:endParaRPr lang="en-US"/>
          </a:p>
        </p:txBody>
      </p:sp>
      <p:sp>
        <p:nvSpPr>
          <p:cNvPr id="5" name="Text Placeholder 4">
            <a:extLst>
              <a:ext uri="{FF2B5EF4-FFF2-40B4-BE49-F238E27FC236}">
                <a16:creationId xmlns:a16="http://schemas.microsoft.com/office/drawing/2014/main" id="{7504B435-61F5-57C5-12EF-B4417832477F}"/>
              </a:ext>
            </a:extLst>
          </p:cNvPr>
          <p:cNvSpPr txBox="1">
            <a:spLocks/>
          </p:cNvSpPr>
          <p:nvPr/>
        </p:nvSpPr>
        <p:spPr>
          <a:xfrm>
            <a:off x="518415" y="1834018"/>
            <a:ext cx="3469925" cy="4541037"/>
          </a:xfrm>
          <a:prstGeom prst="rect">
            <a:avLst/>
          </a:prstGeo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600"/>
              </a:spcBef>
            </a:pPr>
            <a:r>
              <a:rPr lang="en-US" dirty="0"/>
              <a:t>You can export raw data for the following into .csv format:</a:t>
            </a:r>
          </a:p>
          <a:p>
            <a:pPr marL="285750" indent="-285750">
              <a:spcBef>
                <a:spcPts val="600"/>
              </a:spcBef>
              <a:buFont typeface="Arial" panose="020B0604020202020204" pitchFamily="34" charset="0"/>
              <a:buChar char="•"/>
            </a:pPr>
            <a:r>
              <a:rPr lang="en-US" dirty="0"/>
              <a:t>Equipment Inventory</a:t>
            </a:r>
          </a:p>
          <a:p>
            <a:pPr marL="285750" indent="-285750">
              <a:spcBef>
                <a:spcPts val="600"/>
              </a:spcBef>
              <a:buFont typeface="Arial" panose="020B0604020202020204" pitchFamily="34" charset="0"/>
              <a:buChar char="•"/>
            </a:pPr>
            <a:r>
              <a:rPr lang="en-US" dirty="0"/>
              <a:t>Service history</a:t>
            </a:r>
          </a:p>
          <a:p>
            <a:pPr marL="285750" indent="-285750">
              <a:spcBef>
                <a:spcPts val="600"/>
              </a:spcBef>
              <a:buFont typeface="Arial" panose="020B0604020202020204" pitchFamily="34" charset="0"/>
              <a:buChar char="•"/>
            </a:pPr>
            <a:r>
              <a:rPr lang="en-US" dirty="0"/>
              <a:t>Contract</a:t>
            </a:r>
          </a:p>
          <a:p>
            <a:pPr>
              <a:spcBef>
                <a:spcPts val="1800"/>
              </a:spcBef>
            </a:pPr>
            <a:r>
              <a:rPr lang="en-US" sz="1200" i="1" dirty="0">
                <a:latin typeface="Source Sans Pro" panose="020B0503030403020204" pitchFamily="34" charset="0"/>
              </a:rPr>
              <a:t>Available on desktop only</a:t>
            </a:r>
          </a:p>
        </p:txBody>
      </p:sp>
      <p:sp>
        <p:nvSpPr>
          <p:cNvPr id="6" name="Text Placeholder 11">
            <a:extLst>
              <a:ext uri="{FF2B5EF4-FFF2-40B4-BE49-F238E27FC236}">
                <a16:creationId xmlns:a16="http://schemas.microsoft.com/office/drawing/2014/main" id="{3C9B26B3-19C1-5FC8-8EFC-881F47FD20DE}"/>
              </a:ext>
            </a:extLst>
          </p:cNvPr>
          <p:cNvSpPr txBox="1">
            <a:spLocks/>
          </p:cNvSpPr>
          <p:nvPr/>
        </p:nvSpPr>
        <p:spPr>
          <a:xfrm>
            <a:off x="518414" y="1322558"/>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Export Raw Data</a:t>
            </a:r>
          </a:p>
        </p:txBody>
      </p:sp>
      <p:pic>
        <p:nvPicPr>
          <p:cNvPr id="8" name="Google Shape;797;p22">
            <a:extLst>
              <a:ext uri="{FF2B5EF4-FFF2-40B4-BE49-F238E27FC236}">
                <a16:creationId xmlns:a16="http://schemas.microsoft.com/office/drawing/2014/main" id="{DE75AE9F-290E-1361-5FFD-C5D2575564A2}"/>
              </a:ext>
            </a:extLst>
          </p:cNvPr>
          <p:cNvPicPr preferRelativeResize="0"/>
          <p:nvPr/>
        </p:nvPicPr>
        <p:blipFill rotWithShape="1">
          <a:blip r:embed="rId2">
            <a:alphaModFix/>
          </a:blip>
          <a:srcRect b="5808"/>
          <a:stretch/>
        </p:blipFill>
        <p:spPr>
          <a:xfrm>
            <a:off x="4685538" y="1224714"/>
            <a:ext cx="6991350" cy="1991737"/>
          </a:xfrm>
          <a:prstGeom prst="rect">
            <a:avLst/>
          </a:prstGeom>
          <a:noFill/>
          <a:ln w="6350">
            <a:solidFill>
              <a:schemeClr val="accent1"/>
            </a:solidFill>
          </a:ln>
        </p:spPr>
      </p:pic>
      <p:grpSp>
        <p:nvGrpSpPr>
          <p:cNvPr id="9" name="Group 8">
            <a:extLst>
              <a:ext uri="{FF2B5EF4-FFF2-40B4-BE49-F238E27FC236}">
                <a16:creationId xmlns:a16="http://schemas.microsoft.com/office/drawing/2014/main" id="{4F7EDC4D-AE2F-AA14-E20D-E952230E5B2E}"/>
              </a:ext>
            </a:extLst>
          </p:cNvPr>
          <p:cNvGrpSpPr/>
          <p:nvPr/>
        </p:nvGrpSpPr>
        <p:grpSpPr>
          <a:xfrm rot="5400000">
            <a:off x="4340162" y="2390801"/>
            <a:ext cx="395330" cy="616178"/>
            <a:chOff x="4807744" y="3570514"/>
            <a:chExt cx="395330" cy="616178"/>
          </a:xfrm>
        </p:grpSpPr>
        <p:sp>
          <p:nvSpPr>
            <p:cNvPr id="10" name="Google Shape;877;p29">
              <a:extLst>
                <a:ext uri="{FF2B5EF4-FFF2-40B4-BE49-F238E27FC236}">
                  <a16:creationId xmlns:a16="http://schemas.microsoft.com/office/drawing/2014/main" id="{5829370D-5F98-6F91-4CC7-F6E01307D4B7}"/>
                </a:ext>
              </a:extLst>
            </p:cNvPr>
            <p:cNvSpPr/>
            <p:nvPr/>
          </p:nvSpPr>
          <p:spPr>
            <a:xfrm rot="16200000">
              <a:off x="4807744" y="3791362"/>
              <a:ext cx="395330" cy="39533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dirty="0">
                  <a:solidFill>
                    <a:schemeClr val="dk1"/>
                  </a:solidFill>
                  <a:latin typeface="Arial"/>
                  <a:ea typeface="Arial"/>
                  <a:cs typeface="Arial"/>
                  <a:sym typeface="Arial"/>
                </a:rPr>
                <a:t>!</a:t>
              </a:r>
              <a:endParaRPr dirty="0"/>
            </a:p>
          </p:txBody>
        </p:sp>
        <p:cxnSp>
          <p:nvCxnSpPr>
            <p:cNvPr id="11" name="Google Shape;878;p29">
              <a:extLst>
                <a:ext uri="{FF2B5EF4-FFF2-40B4-BE49-F238E27FC236}">
                  <a16:creationId xmlns:a16="http://schemas.microsoft.com/office/drawing/2014/main" id="{D96D065F-9232-9A12-65F9-5D03B3ACCA4F}"/>
                </a:ext>
              </a:extLst>
            </p:cNvPr>
            <p:cNvCxnSpPr>
              <a:cxnSpLocks/>
            </p:cNvCxnSpPr>
            <p:nvPr/>
          </p:nvCxnSpPr>
          <p:spPr>
            <a:xfrm flipV="1">
              <a:off x="5005409" y="3570514"/>
              <a:ext cx="0" cy="295637"/>
            </a:xfrm>
            <a:prstGeom prst="straightConnector1">
              <a:avLst/>
            </a:prstGeom>
            <a:noFill/>
            <a:ln w="38100" cap="flat" cmpd="sng">
              <a:solidFill>
                <a:schemeClr val="accent2"/>
              </a:solidFill>
              <a:prstDash val="solid"/>
              <a:miter lim="800000"/>
              <a:headEnd type="none" w="sm" len="sm"/>
              <a:tailEnd type="triangle" w="med" len="med"/>
            </a:ln>
          </p:spPr>
        </p:cxnSp>
      </p:grpSp>
      <p:pic>
        <p:nvPicPr>
          <p:cNvPr id="12" name="Google Shape;811;p25">
            <a:extLst>
              <a:ext uri="{FF2B5EF4-FFF2-40B4-BE49-F238E27FC236}">
                <a16:creationId xmlns:a16="http://schemas.microsoft.com/office/drawing/2014/main" id="{27265FC5-7916-0C4A-D0BD-D3DE4FA878F4}"/>
              </a:ext>
            </a:extLst>
          </p:cNvPr>
          <p:cNvPicPr preferRelativeResize="0">
            <a:picLocks noChangeAspect="1"/>
          </p:cNvPicPr>
          <p:nvPr/>
        </p:nvPicPr>
        <p:blipFill rotWithShape="1">
          <a:blip r:embed="rId3">
            <a:alphaModFix/>
          </a:blip>
          <a:srcRect/>
          <a:stretch/>
        </p:blipFill>
        <p:spPr>
          <a:xfrm>
            <a:off x="4960898" y="3048941"/>
            <a:ext cx="6440630" cy="1968564"/>
          </a:xfrm>
          <a:prstGeom prst="rect">
            <a:avLst/>
          </a:prstGeom>
          <a:noFill/>
          <a:ln w="31750" cap="flat" cmpd="sng">
            <a:solidFill>
              <a:schemeClr val="accent2"/>
            </a:solidFill>
            <a:prstDash val="solid"/>
            <a:round/>
            <a:headEnd type="none" w="sm" len="sm"/>
            <a:tailEnd type="none" w="sm" len="sm"/>
          </a:ln>
          <a:effectLst>
            <a:outerShdw blurRad="50800" dist="38100" dir="18900000" algn="bl" rotWithShape="0">
              <a:prstClr val="black">
                <a:alpha val="10000"/>
              </a:prstClr>
            </a:outerShdw>
          </a:effectLst>
        </p:spPr>
      </p:pic>
    </p:spTree>
    <p:extLst>
      <p:ext uri="{BB962C8B-B14F-4D97-AF65-F5344CB8AC3E}">
        <p14:creationId xmlns:p14="http://schemas.microsoft.com/office/powerpoint/2010/main" val="1249439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b="1" u="none" strike="noStrike" dirty="0">
                <a:effectLst/>
                <a:latin typeface="Source Sans Pro SemiBold" panose="020B0503030403020204" pitchFamily="34" charset="0"/>
              </a:rPr>
              <a:t>Service Solutions</a:t>
            </a:r>
            <a:endParaRPr lang="en-US" dirty="0"/>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26</a:t>
            </a:fld>
            <a:endParaRPr lang="en-US"/>
          </a:p>
        </p:txBody>
      </p:sp>
      <p:sp>
        <p:nvSpPr>
          <p:cNvPr id="7" name="Rectangle 6">
            <a:extLst>
              <a:ext uri="{FF2B5EF4-FFF2-40B4-BE49-F238E27FC236}">
                <a16:creationId xmlns:a16="http://schemas.microsoft.com/office/drawing/2014/main" id="{268841B7-14D4-66B6-148E-B20167B384F3}"/>
              </a:ext>
            </a:extLst>
          </p:cNvPr>
          <p:cNvSpPr/>
          <p:nvPr/>
        </p:nvSpPr>
        <p:spPr>
          <a:xfrm>
            <a:off x="6617776" y="0"/>
            <a:ext cx="5574224" cy="62690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a:extLst>
              <a:ext uri="{FF2B5EF4-FFF2-40B4-BE49-F238E27FC236}">
                <a16:creationId xmlns:a16="http://schemas.microsoft.com/office/drawing/2014/main" id="{44932750-7FFD-3E17-2460-B51BF23D58B0}"/>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r>
              <a:rPr lang="en-US"/>
              <a:t>29</a:t>
            </a:r>
            <a:endParaRPr lang="en-US" dirty="0"/>
          </a:p>
        </p:txBody>
      </p:sp>
      <p:sp>
        <p:nvSpPr>
          <p:cNvPr id="17" name="TextBox 16">
            <a:extLst>
              <a:ext uri="{FF2B5EF4-FFF2-40B4-BE49-F238E27FC236}">
                <a16:creationId xmlns:a16="http://schemas.microsoft.com/office/drawing/2014/main" id="{23403A48-1745-4038-4407-780472A78B32}"/>
              </a:ext>
            </a:extLst>
          </p:cNvPr>
          <p:cNvSpPr txBox="1"/>
          <p:nvPr/>
        </p:nvSpPr>
        <p:spPr>
          <a:xfrm>
            <a:off x="4177890" y="6459247"/>
            <a:ext cx="2537578" cy="338554"/>
          </a:xfrm>
          <a:prstGeom prst="rect">
            <a:avLst/>
          </a:prstGeom>
          <a:noFill/>
        </p:spPr>
        <p:txBody>
          <a:bodyPr wrap="square" anchor="b" anchorCtr="0">
            <a:spAutoFit/>
          </a:bodyPr>
          <a:lstStyle/>
          <a:p>
            <a:pPr marL="112713" marR="0" lvl="0" indent="-112713"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Not applicable to every service event</a:t>
            </a:r>
          </a:p>
          <a:p>
            <a:pPr marL="112713" marR="0" lvl="0" indent="-112713"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On Eligible Systems</a:t>
            </a:r>
          </a:p>
        </p:txBody>
      </p:sp>
      <p:sp>
        <p:nvSpPr>
          <p:cNvPr id="18" name="Text Placeholder 4">
            <a:extLst>
              <a:ext uri="{FF2B5EF4-FFF2-40B4-BE49-F238E27FC236}">
                <a16:creationId xmlns:a16="http://schemas.microsoft.com/office/drawing/2014/main" id="{799827E2-4B48-2281-903B-3B26041E1060}"/>
              </a:ext>
            </a:extLst>
          </p:cNvPr>
          <p:cNvSpPr txBox="1">
            <a:spLocks/>
          </p:cNvSpPr>
          <p:nvPr/>
        </p:nvSpPr>
        <p:spPr>
          <a:xfrm>
            <a:off x="439313" y="1058043"/>
            <a:ext cx="4992844" cy="1298664"/>
          </a:xfrm>
          <a:prstGeom prst="rect">
            <a:avLst/>
          </a:prstGeo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600"/>
              </a:spcBef>
            </a:pPr>
            <a:r>
              <a:rPr lang="en-US" b="1" dirty="0">
                <a:latin typeface="Source Sans Pro SemiBold" panose="020B0503030403020204" pitchFamily="34" charset="0"/>
              </a:rPr>
              <a:t>Outsource/Full-Service Contracts</a:t>
            </a:r>
          </a:p>
          <a:p>
            <a:pPr>
              <a:spcBef>
                <a:spcPts val="600"/>
              </a:spcBef>
            </a:pPr>
            <a:r>
              <a:rPr kumimoji="0" lang="en-US" sz="1600" b="0" i="0" u="none" strike="noStrike" kern="1200" cap="none" spc="0" normalizeH="0" baseline="0" noProof="0" dirty="0">
                <a:ln>
                  <a:noFill/>
                </a:ln>
                <a:effectLst/>
                <a:uLnTx/>
                <a:uFillTx/>
                <a:latin typeface="Source Sans Pro"/>
                <a:ea typeface="Source Sans Pro"/>
                <a:cs typeface="Source Sans Pro"/>
                <a:sym typeface="Source Sans Pro"/>
              </a:rPr>
              <a:t>Optimize the performance and operational costs of your healthcare equipment and stay ahead of challenges with a complete solution. </a:t>
            </a:r>
            <a:endParaRPr lang="en-US" dirty="0"/>
          </a:p>
        </p:txBody>
      </p:sp>
      <p:sp>
        <p:nvSpPr>
          <p:cNvPr id="19" name="TextBox 18">
            <a:extLst>
              <a:ext uri="{FF2B5EF4-FFF2-40B4-BE49-F238E27FC236}">
                <a16:creationId xmlns:a16="http://schemas.microsoft.com/office/drawing/2014/main" id="{59D59B8E-8F83-DF9E-694F-6DDC01D53FA9}"/>
              </a:ext>
            </a:extLst>
          </p:cNvPr>
          <p:cNvSpPr txBox="1"/>
          <p:nvPr/>
        </p:nvSpPr>
        <p:spPr>
          <a:xfrm>
            <a:off x="7232308" y="968351"/>
            <a:ext cx="4127949" cy="1384995"/>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rPr>
              <a:t>Universal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Making the most of your budget to optimize your total cost of ownership.</a:t>
            </a:r>
            <a:b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br>
            <a:endParaRPr kumimoji="0" lang="en-US" sz="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285750" indent="-285750">
              <a:buClr>
                <a:srgbClr val="000000"/>
              </a:buClr>
              <a:buSzPts val="140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Sufficient uptime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Prompt response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Basic parts coverage</a:t>
            </a:r>
          </a:p>
        </p:txBody>
      </p:sp>
      <p:sp>
        <p:nvSpPr>
          <p:cNvPr id="20" name="TextBox 19">
            <a:extLst>
              <a:ext uri="{FF2B5EF4-FFF2-40B4-BE49-F238E27FC236}">
                <a16:creationId xmlns:a16="http://schemas.microsoft.com/office/drawing/2014/main" id="{42F7071B-DBD5-7332-D1AD-DF97FC24E690}"/>
              </a:ext>
            </a:extLst>
          </p:cNvPr>
          <p:cNvSpPr txBox="1"/>
          <p:nvPr/>
        </p:nvSpPr>
        <p:spPr>
          <a:xfrm>
            <a:off x="7232309" y="2577560"/>
            <a:ext cx="4026532" cy="1569660"/>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rPr>
              <a:t>Universal Standard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Balancing efficiency and budget to keep you running with quick response time.</a:t>
            </a:r>
            <a:b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br>
            <a:endParaRPr kumimoji="0" lang="en-US" sz="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285750" indent="-285750">
              <a:buClr>
                <a:srgbClr val="000000"/>
              </a:buClr>
              <a:buSzPts val="140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High uptime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Quick response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Predictive services</a:t>
            </a:r>
            <a:r>
              <a:rPr kumimoji="0" lang="en-US" sz="1400" b="0" i="0" u="none" strike="noStrike" kern="1200" cap="none" spc="0" normalizeH="0" baseline="30000" noProof="0" dirty="0">
                <a:ln>
                  <a:noFill/>
                </a:ln>
                <a:solidFill>
                  <a:srgbClr val="000000"/>
                </a:solidFill>
                <a:effectLst/>
                <a:uLnTx/>
                <a:uFillTx/>
                <a:latin typeface="Source Sans Pro"/>
                <a:ea typeface="Source Sans Pro"/>
                <a:cs typeface="Source Sans Pro"/>
                <a:sym typeface="Source Sans Pro"/>
              </a:rPr>
              <a:t>2</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Full parts replacement coverage</a:t>
            </a:r>
            <a:endParaRPr kumimoji="0" lang="en-US" sz="1400" b="0" i="0" u="none" strike="noStrike" kern="1200" cap="none" spc="0" normalizeH="0" noProof="0" dirty="0">
              <a:ln>
                <a:noFill/>
              </a:ln>
              <a:solidFill>
                <a:srgbClr val="000000"/>
              </a:solidFill>
              <a:effectLst/>
              <a:uLnTx/>
              <a:uFillTx/>
              <a:latin typeface="Source Sans Pro"/>
              <a:ea typeface="Source Sans Pro"/>
              <a:cs typeface="Source Sans Pro"/>
              <a:sym typeface="Source Sans Pro"/>
            </a:endParaRPr>
          </a:p>
        </p:txBody>
      </p:sp>
      <p:sp>
        <p:nvSpPr>
          <p:cNvPr id="21" name="TextBox 20">
            <a:extLst>
              <a:ext uri="{FF2B5EF4-FFF2-40B4-BE49-F238E27FC236}">
                <a16:creationId xmlns:a16="http://schemas.microsoft.com/office/drawing/2014/main" id="{5CEE6AF8-9AC5-5708-FC77-ECC0A7529E78}"/>
              </a:ext>
            </a:extLst>
          </p:cNvPr>
          <p:cNvSpPr txBox="1"/>
          <p:nvPr/>
        </p:nvSpPr>
        <p:spPr>
          <a:xfrm>
            <a:off x="7232307" y="4402212"/>
            <a:ext cx="4352676" cy="1569660"/>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rPr>
              <a:t>Universal Plus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When you need complete confidence that your operations are in </a:t>
            </a:r>
            <a:r>
              <a:rPr kumimoji="0" lang="en-US" sz="1400" b="0" i="0" u="none" strike="noStrike" kern="1200" cap="none" spc="0" normalizeH="0" baseline="0" noProof="0" dirty="0" err="1">
                <a:ln>
                  <a:noFill/>
                </a:ln>
                <a:solidFill>
                  <a:srgbClr val="000000"/>
                </a:solidFill>
                <a:effectLst/>
                <a:uLnTx/>
                <a:uFillTx/>
                <a:latin typeface="Source Sans Pro"/>
                <a:ea typeface="Source Sans Pro"/>
                <a:cs typeface="Source Sans Pro"/>
                <a:sym typeface="Source Sans Pro"/>
              </a:rPr>
              <a:t>th</a:t>
            </a:r>
            <a:r>
              <a:rPr lang="en-US" sz="1400" dirty="0">
                <a:solidFill>
                  <a:srgbClr val="000000"/>
                </a:solidFill>
                <a:latin typeface="Source Sans Pro"/>
                <a:ea typeface="Source Sans Pro"/>
                <a:cs typeface="Source Sans Pro"/>
                <a:sym typeface="Source Sans Pro"/>
              </a:rPr>
              <a:t>e very best hands</a:t>
            </a: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a:t>
            </a:r>
            <a:b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br>
            <a:endParaRPr kumimoji="0" lang="en-US" sz="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285750" indent="-285750">
              <a:buClr>
                <a:srgbClr val="000000"/>
              </a:buClr>
              <a:buSzPts val="140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Maximum uptime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Rapid response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Predictive services</a:t>
            </a:r>
            <a:r>
              <a:rPr kumimoji="0" lang="en-US" sz="1400" b="0" i="0" u="none" strike="noStrike" kern="1200" cap="none" spc="0" normalizeH="0" baseline="30000" noProof="0" dirty="0">
                <a:ln>
                  <a:noFill/>
                </a:ln>
                <a:solidFill>
                  <a:srgbClr val="000000"/>
                </a:solidFill>
                <a:effectLst/>
                <a:uLnTx/>
                <a:uFillTx/>
                <a:latin typeface="Source Sans Pro"/>
                <a:ea typeface="Source Sans Pro"/>
                <a:cs typeface="Source Sans Pro"/>
                <a:sym typeface="Source Sans Pro"/>
              </a:rPr>
              <a:t>2</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Full parts replacement coverage</a:t>
            </a:r>
            <a:endParaRPr kumimoji="0" lang="en-US" sz="1400" b="0" i="0" u="none" strike="noStrike" kern="1200" cap="none" spc="0" normalizeH="0" noProof="0" dirty="0">
              <a:ln>
                <a:noFill/>
              </a:ln>
              <a:solidFill>
                <a:srgbClr val="000000"/>
              </a:solidFill>
              <a:effectLst/>
              <a:uLnTx/>
              <a:uFillTx/>
              <a:latin typeface="Source Sans Pro"/>
              <a:ea typeface="Source Sans Pro"/>
              <a:cs typeface="Source Sans Pro"/>
              <a:sym typeface="Source Sans Pro"/>
            </a:endParaRPr>
          </a:p>
        </p:txBody>
      </p:sp>
      <p:sp>
        <p:nvSpPr>
          <p:cNvPr id="22" name="Title 1">
            <a:extLst>
              <a:ext uri="{FF2B5EF4-FFF2-40B4-BE49-F238E27FC236}">
                <a16:creationId xmlns:a16="http://schemas.microsoft.com/office/drawing/2014/main" id="{5ACDF1A4-F96D-5089-6895-FE75D1D3E9E9}"/>
              </a:ext>
            </a:extLst>
          </p:cNvPr>
          <p:cNvSpPr txBox="1">
            <a:spLocks/>
          </p:cNvSpPr>
          <p:nvPr/>
        </p:nvSpPr>
        <p:spPr>
          <a:xfrm>
            <a:off x="7232307" y="579232"/>
            <a:ext cx="3573677"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a:lstStyle>
          <a:p>
            <a:r>
              <a:rPr lang="en-US" sz="1600" dirty="0"/>
              <a:t>Universal</a:t>
            </a:r>
            <a:r>
              <a:rPr lang="en-US" sz="1600" dirty="0">
                <a:latin typeface="Source Sans Pro" panose="020B0503030403020204" pitchFamily="34" charset="0"/>
              </a:rPr>
              <a:t>™</a:t>
            </a:r>
            <a:r>
              <a:rPr lang="en-US" sz="1600" dirty="0"/>
              <a:t> Full-Service Solutions</a:t>
            </a:r>
          </a:p>
        </p:txBody>
      </p:sp>
      <p:cxnSp>
        <p:nvCxnSpPr>
          <p:cNvPr id="23" name="Straight Connector 22">
            <a:extLst>
              <a:ext uri="{FF2B5EF4-FFF2-40B4-BE49-F238E27FC236}">
                <a16:creationId xmlns:a16="http://schemas.microsoft.com/office/drawing/2014/main" id="{152E9672-1288-00EB-BACC-9698BB55591D}"/>
              </a:ext>
            </a:extLst>
          </p:cNvPr>
          <p:cNvCxnSpPr>
            <a:cxnSpLocks/>
          </p:cNvCxnSpPr>
          <p:nvPr/>
        </p:nvCxnSpPr>
        <p:spPr>
          <a:xfrm>
            <a:off x="7232307" y="2403201"/>
            <a:ext cx="4352676"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A729ED-51F7-0734-3C13-BF690BCC2EA2}"/>
              </a:ext>
            </a:extLst>
          </p:cNvPr>
          <p:cNvCxnSpPr>
            <a:cxnSpLocks/>
          </p:cNvCxnSpPr>
          <p:nvPr/>
        </p:nvCxnSpPr>
        <p:spPr>
          <a:xfrm>
            <a:off x="7232307" y="4241438"/>
            <a:ext cx="4352676"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Rounded Rectangle 56">
            <a:extLst>
              <a:ext uri="{FF2B5EF4-FFF2-40B4-BE49-F238E27FC236}">
                <a16:creationId xmlns:a16="http://schemas.microsoft.com/office/drawing/2014/main" id="{D155FF14-B28D-F7CC-7EE5-6415B85DC328}"/>
              </a:ext>
            </a:extLst>
          </p:cNvPr>
          <p:cNvSpPr/>
          <p:nvPr/>
        </p:nvSpPr>
        <p:spPr>
          <a:xfrm>
            <a:off x="515112" y="2521862"/>
            <a:ext cx="5386707" cy="3439151"/>
          </a:xfrm>
          <a:prstGeom prst="roundRect">
            <a:avLst>
              <a:gd name="adj" fmla="val 404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1D039A5-41A3-C8EB-E8D2-F60F08A44BFD}"/>
              </a:ext>
            </a:extLst>
          </p:cNvPr>
          <p:cNvGrpSpPr/>
          <p:nvPr/>
        </p:nvGrpSpPr>
        <p:grpSpPr>
          <a:xfrm>
            <a:off x="974016" y="3934352"/>
            <a:ext cx="4472663" cy="1179006"/>
            <a:chOff x="424190" y="3723751"/>
            <a:chExt cx="4870939" cy="1179006"/>
          </a:xfrm>
        </p:grpSpPr>
        <p:cxnSp>
          <p:nvCxnSpPr>
            <p:cNvPr id="27" name="Straight Connector 26">
              <a:extLst>
                <a:ext uri="{FF2B5EF4-FFF2-40B4-BE49-F238E27FC236}">
                  <a16:creationId xmlns:a16="http://schemas.microsoft.com/office/drawing/2014/main" id="{36487988-E38B-339F-6E36-1049F2AEC174}"/>
                </a:ext>
              </a:extLst>
            </p:cNvPr>
            <p:cNvCxnSpPr>
              <a:cxnSpLocks/>
            </p:cNvCxnSpPr>
            <p:nvPr/>
          </p:nvCxnSpPr>
          <p:spPr>
            <a:xfrm>
              <a:off x="424190" y="3723751"/>
              <a:ext cx="4870939"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928452-E632-443B-0370-0A05DD3D5CC6}"/>
                </a:ext>
              </a:extLst>
            </p:cNvPr>
            <p:cNvCxnSpPr>
              <a:cxnSpLocks/>
            </p:cNvCxnSpPr>
            <p:nvPr/>
          </p:nvCxnSpPr>
          <p:spPr>
            <a:xfrm>
              <a:off x="424190" y="4313254"/>
              <a:ext cx="4870939"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F4A802-472E-FC09-B7E7-EB196AF1FA25}"/>
                </a:ext>
              </a:extLst>
            </p:cNvPr>
            <p:cNvCxnSpPr>
              <a:cxnSpLocks/>
            </p:cNvCxnSpPr>
            <p:nvPr/>
          </p:nvCxnSpPr>
          <p:spPr>
            <a:xfrm>
              <a:off x="424190" y="4902757"/>
              <a:ext cx="4870939"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35DCFA37-1544-A0C1-5D19-8BCABAFDA28F}"/>
              </a:ext>
            </a:extLst>
          </p:cNvPr>
          <p:cNvSpPr txBox="1"/>
          <p:nvPr/>
        </p:nvSpPr>
        <p:spPr>
          <a:xfrm>
            <a:off x="933159" y="2927541"/>
            <a:ext cx="4227778" cy="24622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Source Sans Pro SemiBold" panose="020B0503030403020204" pitchFamily="34" charset="0"/>
              </a:rPr>
              <a:t>Service support for your assets including:</a:t>
            </a:r>
          </a:p>
        </p:txBody>
      </p:sp>
      <p:sp>
        <p:nvSpPr>
          <p:cNvPr id="31" name="Oval 30">
            <a:extLst>
              <a:ext uri="{FF2B5EF4-FFF2-40B4-BE49-F238E27FC236}">
                <a16:creationId xmlns:a16="http://schemas.microsoft.com/office/drawing/2014/main" id="{0BF6248A-6ADE-4F13-6345-D1A3D5406F81}"/>
              </a:ext>
            </a:extLst>
          </p:cNvPr>
          <p:cNvSpPr/>
          <p:nvPr/>
        </p:nvSpPr>
        <p:spPr>
          <a:xfrm>
            <a:off x="933158" y="3504785"/>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1</a:t>
            </a:r>
          </a:p>
        </p:txBody>
      </p:sp>
      <p:sp>
        <p:nvSpPr>
          <p:cNvPr id="32" name="Oval 31">
            <a:extLst>
              <a:ext uri="{FF2B5EF4-FFF2-40B4-BE49-F238E27FC236}">
                <a16:creationId xmlns:a16="http://schemas.microsoft.com/office/drawing/2014/main" id="{C82A33AB-6FD7-443A-5024-A1259AFCB998}"/>
              </a:ext>
            </a:extLst>
          </p:cNvPr>
          <p:cNvSpPr/>
          <p:nvPr/>
        </p:nvSpPr>
        <p:spPr>
          <a:xfrm>
            <a:off x="933158" y="4094288"/>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2</a:t>
            </a:r>
          </a:p>
        </p:txBody>
      </p:sp>
      <p:sp>
        <p:nvSpPr>
          <p:cNvPr id="33" name="Oval 32">
            <a:extLst>
              <a:ext uri="{FF2B5EF4-FFF2-40B4-BE49-F238E27FC236}">
                <a16:creationId xmlns:a16="http://schemas.microsoft.com/office/drawing/2014/main" id="{A702DDBC-C235-7D94-9E72-4EF8684EAEF8}"/>
              </a:ext>
            </a:extLst>
          </p:cNvPr>
          <p:cNvSpPr/>
          <p:nvPr/>
        </p:nvSpPr>
        <p:spPr>
          <a:xfrm>
            <a:off x="933158" y="4683791"/>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3</a:t>
            </a:r>
          </a:p>
        </p:txBody>
      </p:sp>
      <p:sp>
        <p:nvSpPr>
          <p:cNvPr id="34" name="TextBox 33">
            <a:extLst>
              <a:ext uri="{FF2B5EF4-FFF2-40B4-BE49-F238E27FC236}">
                <a16:creationId xmlns:a16="http://schemas.microsoft.com/office/drawing/2014/main" id="{11687F46-8013-6A5C-8578-5B8DD33087FF}"/>
              </a:ext>
            </a:extLst>
          </p:cNvPr>
          <p:cNvSpPr txBox="1"/>
          <p:nvPr/>
        </p:nvSpPr>
        <p:spPr>
          <a:xfrm>
            <a:off x="1386015" y="3536212"/>
            <a:ext cx="39227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Remote support for troubleshooting, repair and fix</a:t>
            </a:r>
            <a:r>
              <a:rPr kumimoji="0" lang="en-US" sz="1400" b="0" i="0" u="none" strike="noStrike" kern="1200" cap="none" spc="0" normalizeH="0" baseline="30000" noProof="0" dirty="0">
                <a:ln>
                  <a:noFill/>
                </a:ln>
                <a:solidFill>
                  <a:srgbClr val="FFFFFF"/>
                </a:solidFill>
                <a:effectLst/>
                <a:uLnTx/>
                <a:uFillTx/>
                <a:latin typeface="Source Sans Pro"/>
                <a:ea typeface="+mn-ea"/>
                <a:cs typeface="+mn-cs"/>
              </a:rPr>
              <a:t>1</a:t>
            </a:r>
            <a:endParaRPr kumimoji="0" lang="en-US" sz="1400" b="0" i="0" u="none" strike="noStrike" kern="1200" cap="none" spc="0" normalizeH="0" baseline="30000" noProof="0" dirty="0" err="1">
              <a:ln>
                <a:noFill/>
              </a:ln>
              <a:solidFill>
                <a:srgbClr val="000000"/>
              </a:solidFill>
              <a:effectLst/>
              <a:uLnTx/>
              <a:uFillTx/>
              <a:latin typeface="Source Sans Pro"/>
              <a:ea typeface="+mn-ea"/>
              <a:cs typeface="+mn-cs"/>
            </a:endParaRPr>
          </a:p>
        </p:txBody>
      </p:sp>
      <p:sp>
        <p:nvSpPr>
          <p:cNvPr id="35" name="TextBox 34">
            <a:extLst>
              <a:ext uri="{FF2B5EF4-FFF2-40B4-BE49-F238E27FC236}">
                <a16:creationId xmlns:a16="http://schemas.microsoft.com/office/drawing/2014/main" id="{043BFFF5-5ED9-D375-9A36-3FEA6C610F96}"/>
              </a:ext>
            </a:extLst>
          </p:cNvPr>
          <p:cNvSpPr txBox="1"/>
          <p:nvPr/>
        </p:nvSpPr>
        <p:spPr>
          <a:xfrm>
            <a:off x="1386015" y="4112843"/>
            <a:ext cx="39227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Proactive &amp; predictive monitoring </a:t>
            </a:r>
            <a:r>
              <a:rPr kumimoji="0" lang="en-US" sz="1400" b="0" i="0" u="none" strike="noStrike" kern="1200" cap="none" spc="0" normalizeH="0" baseline="30000" noProof="0" dirty="0">
                <a:ln>
                  <a:noFill/>
                </a:ln>
                <a:solidFill>
                  <a:srgbClr val="FFFFFF"/>
                </a:solidFill>
                <a:effectLst/>
                <a:uLnTx/>
                <a:uFillTx/>
                <a:latin typeface="Source Sans Pro"/>
                <a:ea typeface="+mn-ea"/>
                <a:cs typeface="+mn-cs"/>
              </a:rPr>
              <a:t>2</a:t>
            </a:r>
            <a:endParaRPr kumimoji="0" lang="en-US" sz="1400" b="0" i="0" u="none" strike="noStrike" kern="1200" cap="none" spc="0" normalizeH="0" baseline="30000" noProof="0" dirty="0" err="1">
              <a:ln>
                <a:noFill/>
              </a:ln>
              <a:solidFill>
                <a:srgbClr val="FFFFFF"/>
              </a:solidFill>
              <a:effectLst/>
              <a:uLnTx/>
              <a:uFillTx/>
              <a:latin typeface="Source Sans Pro"/>
              <a:ea typeface="+mn-ea"/>
              <a:cs typeface="+mn-cs"/>
            </a:endParaRPr>
          </a:p>
        </p:txBody>
      </p:sp>
      <p:sp>
        <p:nvSpPr>
          <p:cNvPr id="36" name="TextBox 35">
            <a:extLst>
              <a:ext uri="{FF2B5EF4-FFF2-40B4-BE49-F238E27FC236}">
                <a16:creationId xmlns:a16="http://schemas.microsoft.com/office/drawing/2014/main" id="{A740C4FC-3741-F0E6-D4D1-911E5A3EBD7F}"/>
              </a:ext>
            </a:extLst>
          </p:cNvPr>
          <p:cNvSpPr txBox="1"/>
          <p:nvPr/>
        </p:nvSpPr>
        <p:spPr>
          <a:xfrm>
            <a:off x="1386015" y="4596736"/>
            <a:ext cx="392277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Manage service and support in one place through </a:t>
            </a:r>
            <a:r>
              <a:rPr kumimoji="0" lang="en-US" sz="1400" b="0" i="0" u="none" strike="noStrike" kern="1200" cap="none" spc="0" normalizeH="0" baseline="0" noProof="0" dirty="0" err="1">
                <a:ln>
                  <a:noFill/>
                </a:ln>
                <a:solidFill>
                  <a:srgbClr val="FFFFFF"/>
                </a:solidFill>
                <a:effectLst/>
                <a:uLnTx/>
                <a:uFillTx/>
                <a:latin typeface="Source Sans Pro"/>
                <a:ea typeface="+mn-ea"/>
                <a:cs typeface="+mn-cs"/>
              </a:rPr>
              <a:t>MyGEHealthCare</a:t>
            </a:r>
            <a:r>
              <a:rPr kumimoji="0" lang="en-US" sz="1400" b="0" i="0" u="none" strike="noStrike" kern="1200" cap="none" spc="0" normalizeH="0" baseline="0" noProof="0" dirty="0">
                <a:ln>
                  <a:noFill/>
                </a:ln>
                <a:solidFill>
                  <a:srgbClr val="FFFFFF"/>
                </a:solidFill>
                <a:effectLst/>
                <a:uLnTx/>
                <a:uFillTx/>
                <a:latin typeface="Source Sans Pro"/>
                <a:ea typeface="+mn-ea"/>
                <a:cs typeface="+mn-cs"/>
              </a:rPr>
              <a:t> portal &amp; app</a:t>
            </a:r>
            <a:endParaRPr kumimoji="0" lang="en-US" sz="14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37" name="TextBox 36">
            <a:extLst>
              <a:ext uri="{FF2B5EF4-FFF2-40B4-BE49-F238E27FC236}">
                <a16:creationId xmlns:a16="http://schemas.microsoft.com/office/drawing/2014/main" id="{0E10785A-3D33-0FDD-0021-FE1B38BBDE0F}"/>
              </a:ext>
            </a:extLst>
          </p:cNvPr>
          <p:cNvSpPr txBox="1"/>
          <p:nvPr/>
        </p:nvSpPr>
        <p:spPr>
          <a:xfrm>
            <a:off x="1386015" y="5296172"/>
            <a:ext cx="39227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Clinical training support</a:t>
            </a:r>
            <a:endParaRPr kumimoji="0" lang="en-US" sz="1400" b="0" i="0" u="none" strike="noStrike" kern="1200" cap="none" spc="0" normalizeH="0" baseline="0" noProof="0" dirty="0" err="1">
              <a:ln>
                <a:noFill/>
              </a:ln>
              <a:solidFill>
                <a:srgbClr val="000000"/>
              </a:solidFill>
              <a:effectLst/>
              <a:uLnTx/>
              <a:uFillTx/>
              <a:latin typeface="Source Sans Pro"/>
              <a:ea typeface="+mn-ea"/>
              <a:cs typeface="+mn-cs"/>
            </a:endParaRPr>
          </a:p>
        </p:txBody>
      </p:sp>
      <p:sp>
        <p:nvSpPr>
          <p:cNvPr id="38" name="Oval 37">
            <a:extLst>
              <a:ext uri="{FF2B5EF4-FFF2-40B4-BE49-F238E27FC236}">
                <a16:creationId xmlns:a16="http://schemas.microsoft.com/office/drawing/2014/main" id="{3FBAA8CE-7098-DCE7-DBB4-C4A56980C052}"/>
              </a:ext>
            </a:extLst>
          </p:cNvPr>
          <p:cNvSpPr/>
          <p:nvPr/>
        </p:nvSpPr>
        <p:spPr>
          <a:xfrm>
            <a:off x="939254" y="5273293"/>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4</a:t>
            </a:r>
          </a:p>
        </p:txBody>
      </p:sp>
    </p:spTree>
    <p:extLst>
      <p:ext uri="{BB962C8B-B14F-4D97-AF65-F5344CB8AC3E}">
        <p14:creationId xmlns:p14="http://schemas.microsoft.com/office/powerpoint/2010/main" val="2705695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b="1" u="none" strike="noStrike" dirty="0">
                <a:effectLst/>
                <a:latin typeface="Source Sans Pro SemiBold" panose="020B0503030403020204" pitchFamily="34" charset="0"/>
              </a:rPr>
              <a:t>Service Solutions</a:t>
            </a:r>
            <a:endParaRPr lang="en-US" dirty="0"/>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27</a:t>
            </a:fld>
            <a:endParaRPr lang="en-US"/>
          </a:p>
        </p:txBody>
      </p:sp>
      <p:sp>
        <p:nvSpPr>
          <p:cNvPr id="14" name="Slide Number Placeholder 2">
            <a:extLst>
              <a:ext uri="{FF2B5EF4-FFF2-40B4-BE49-F238E27FC236}">
                <a16:creationId xmlns:a16="http://schemas.microsoft.com/office/drawing/2014/main" id="{44932750-7FFD-3E17-2460-B51BF23D58B0}"/>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r>
              <a:rPr lang="en-US"/>
              <a:t>29</a:t>
            </a:r>
            <a:endParaRPr lang="en-US" dirty="0"/>
          </a:p>
        </p:txBody>
      </p:sp>
      <p:sp>
        <p:nvSpPr>
          <p:cNvPr id="6" name="Slide Number Placeholder 2">
            <a:extLst>
              <a:ext uri="{FF2B5EF4-FFF2-40B4-BE49-F238E27FC236}">
                <a16:creationId xmlns:a16="http://schemas.microsoft.com/office/drawing/2014/main" id="{97929763-2D5A-63B0-7C04-04A4E9EED232}"/>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r>
              <a:rPr lang="en-US"/>
              <a:t>30</a:t>
            </a:r>
            <a:endParaRPr lang="en-US" dirty="0"/>
          </a:p>
        </p:txBody>
      </p:sp>
      <p:sp>
        <p:nvSpPr>
          <p:cNvPr id="10" name="Text Placeholder 4">
            <a:extLst>
              <a:ext uri="{FF2B5EF4-FFF2-40B4-BE49-F238E27FC236}">
                <a16:creationId xmlns:a16="http://schemas.microsoft.com/office/drawing/2014/main" id="{CE51A504-8BF5-7A92-DECF-4E7E6AA3DD5F}"/>
              </a:ext>
            </a:extLst>
          </p:cNvPr>
          <p:cNvSpPr txBox="1">
            <a:spLocks/>
          </p:cNvSpPr>
          <p:nvPr/>
        </p:nvSpPr>
        <p:spPr>
          <a:xfrm>
            <a:off x="439313" y="1058043"/>
            <a:ext cx="5007366" cy="703229"/>
          </a:xfrm>
          <a:prstGeom prst="rect">
            <a:avLst/>
          </a:prstGeo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600"/>
              </a:spcBef>
            </a:pPr>
            <a:r>
              <a:rPr lang="en-US" b="1" dirty="0">
                <a:latin typeface="Source Sans Pro SemiBold" panose="020B0503030403020204" pitchFamily="34" charset="0"/>
              </a:rPr>
              <a:t>In-House Service Contracts</a:t>
            </a:r>
          </a:p>
          <a:p>
            <a:pPr>
              <a:spcBef>
                <a:spcPts val="600"/>
              </a:spcBef>
            </a:pPr>
            <a:r>
              <a:rPr kumimoji="0" lang="en-US" sz="1600" b="0" i="0" u="none" strike="noStrike" kern="1200" cap="none" spc="0" normalizeH="0" baseline="0" noProof="0" dirty="0">
                <a:ln>
                  <a:noFill/>
                </a:ln>
                <a:effectLst/>
                <a:uLnTx/>
                <a:uFillTx/>
                <a:latin typeface="Source Sans Pro"/>
                <a:ea typeface="Source Sans Pro"/>
                <a:cs typeface="Source Sans Pro"/>
                <a:sym typeface="Source Sans Pro"/>
              </a:rPr>
              <a:t>Enabling clients committed to an in-house service model</a:t>
            </a:r>
            <a:endParaRPr lang="en-US" dirty="0"/>
          </a:p>
        </p:txBody>
      </p:sp>
      <p:sp>
        <p:nvSpPr>
          <p:cNvPr id="11" name="Rounded Rectangle 43">
            <a:extLst>
              <a:ext uri="{FF2B5EF4-FFF2-40B4-BE49-F238E27FC236}">
                <a16:creationId xmlns:a16="http://schemas.microsoft.com/office/drawing/2014/main" id="{70AA1209-365B-9114-1B44-D5012EFCBF5D}"/>
              </a:ext>
            </a:extLst>
          </p:cNvPr>
          <p:cNvSpPr/>
          <p:nvPr/>
        </p:nvSpPr>
        <p:spPr>
          <a:xfrm>
            <a:off x="515112" y="2075670"/>
            <a:ext cx="5386707" cy="4008607"/>
          </a:xfrm>
          <a:prstGeom prst="roundRect">
            <a:avLst>
              <a:gd name="adj" fmla="val 404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1F98564-0DCA-9E3F-D587-A90D5D639A74}"/>
              </a:ext>
            </a:extLst>
          </p:cNvPr>
          <p:cNvCxnSpPr>
            <a:cxnSpLocks/>
          </p:cNvCxnSpPr>
          <p:nvPr/>
        </p:nvCxnSpPr>
        <p:spPr>
          <a:xfrm>
            <a:off x="974016" y="3488160"/>
            <a:ext cx="4472663"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761DAE-4FDD-AE44-D94C-EF3AF8255520}"/>
              </a:ext>
            </a:extLst>
          </p:cNvPr>
          <p:cNvCxnSpPr>
            <a:cxnSpLocks/>
          </p:cNvCxnSpPr>
          <p:nvPr/>
        </p:nvCxnSpPr>
        <p:spPr>
          <a:xfrm>
            <a:off x="974016" y="4077663"/>
            <a:ext cx="4472663"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3745945-7B1E-8CC7-B047-610A20D3194B}"/>
              </a:ext>
            </a:extLst>
          </p:cNvPr>
          <p:cNvCxnSpPr>
            <a:cxnSpLocks/>
          </p:cNvCxnSpPr>
          <p:nvPr/>
        </p:nvCxnSpPr>
        <p:spPr>
          <a:xfrm>
            <a:off x="974016" y="4667166"/>
            <a:ext cx="4472663"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3DC114-CAD1-0F55-EBBD-E4F38CAC48E9}"/>
              </a:ext>
            </a:extLst>
          </p:cNvPr>
          <p:cNvSpPr txBox="1"/>
          <p:nvPr/>
        </p:nvSpPr>
        <p:spPr>
          <a:xfrm>
            <a:off x="933159" y="2481349"/>
            <a:ext cx="4227778" cy="24622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Source Sans Pro SemiBold" panose="020B0503030403020204" pitchFamily="34" charset="0"/>
              </a:rPr>
              <a:t>Continued support including:</a:t>
            </a:r>
          </a:p>
        </p:txBody>
      </p:sp>
      <p:sp>
        <p:nvSpPr>
          <p:cNvPr id="39" name="Oval 38">
            <a:extLst>
              <a:ext uri="{FF2B5EF4-FFF2-40B4-BE49-F238E27FC236}">
                <a16:creationId xmlns:a16="http://schemas.microsoft.com/office/drawing/2014/main" id="{B51B9402-C2F9-BD38-2277-19A5E1C54EE7}"/>
              </a:ext>
            </a:extLst>
          </p:cNvPr>
          <p:cNvSpPr/>
          <p:nvPr/>
        </p:nvSpPr>
        <p:spPr>
          <a:xfrm>
            <a:off x="933158" y="3058593"/>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1</a:t>
            </a:r>
          </a:p>
        </p:txBody>
      </p:sp>
      <p:sp>
        <p:nvSpPr>
          <p:cNvPr id="40" name="Oval 39">
            <a:extLst>
              <a:ext uri="{FF2B5EF4-FFF2-40B4-BE49-F238E27FC236}">
                <a16:creationId xmlns:a16="http://schemas.microsoft.com/office/drawing/2014/main" id="{09BBF158-6968-CC1A-ABF9-A4E073F82CE5}"/>
              </a:ext>
            </a:extLst>
          </p:cNvPr>
          <p:cNvSpPr/>
          <p:nvPr/>
        </p:nvSpPr>
        <p:spPr>
          <a:xfrm>
            <a:off x="933158" y="3648096"/>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2</a:t>
            </a:r>
          </a:p>
        </p:txBody>
      </p:sp>
      <p:sp>
        <p:nvSpPr>
          <p:cNvPr id="41" name="Oval 40">
            <a:extLst>
              <a:ext uri="{FF2B5EF4-FFF2-40B4-BE49-F238E27FC236}">
                <a16:creationId xmlns:a16="http://schemas.microsoft.com/office/drawing/2014/main" id="{DEE5E2FB-2EF7-9504-298B-6D48D55B6184}"/>
              </a:ext>
            </a:extLst>
          </p:cNvPr>
          <p:cNvSpPr/>
          <p:nvPr/>
        </p:nvSpPr>
        <p:spPr>
          <a:xfrm>
            <a:off x="933158" y="4237599"/>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3</a:t>
            </a:r>
          </a:p>
        </p:txBody>
      </p:sp>
      <p:sp>
        <p:nvSpPr>
          <p:cNvPr id="42" name="TextBox 41">
            <a:extLst>
              <a:ext uri="{FF2B5EF4-FFF2-40B4-BE49-F238E27FC236}">
                <a16:creationId xmlns:a16="http://schemas.microsoft.com/office/drawing/2014/main" id="{8C1D7042-2973-0DCC-E179-D0AA9BB0D85B}"/>
              </a:ext>
            </a:extLst>
          </p:cNvPr>
          <p:cNvSpPr txBox="1"/>
          <p:nvPr/>
        </p:nvSpPr>
        <p:spPr>
          <a:xfrm>
            <a:off x="1386015" y="3090020"/>
            <a:ext cx="39227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Remote support for troubleshooting, repair and fix</a:t>
            </a:r>
            <a:r>
              <a:rPr kumimoji="0" lang="en-US" sz="1400" b="0" i="0" u="none" strike="noStrike" kern="1200" cap="none" spc="0" normalizeH="0" baseline="30000" noProof="0" dirty="0">
                <a:ln>
                  <a:noFill/>
                </a:ln>
                <a:solidFill>
                  <a:srgbClr val="FFFFFF"/>
                </a:solidFill>
                <a:effectLst/>
                <a:uLnTx/>
                <a:uFillTx/>
                <a:latin typeface="Source Sans Pro"/>
                <a:ea typeface="+mn-ea"/>
                <a:cs typeface="+mn-cs"/>
              </a:rPr>
              <a:t>1</a:t>
            </a:r>
            <a:endParaRPr kumimoji="0" lang="en-US" sz="1400" b="0" i="0" u="none" strike="noStrike" kern="1200" cap="none" spc="0" normalizeH="0" baseline="30000" noProof="0" dirty="0" err="1">
              <a:ln>
                <a:noFill/>
              </a:ln>
              <a:solidFill>
                <a:srgbClr val="000000"/>
              </a:solidFill>
              <a:effectLst/>
              <a:uLnTx/>
              <a:uFillTx/>
              <a:latin typeface="Source Sans Pro"/>
              <a:ea typeface="+mn-ea"/>
              <a:cs typeface="+mn-cs"/>
            </a:endParaRPr>
          </a:p>
        </p:txBody>
      </p:sp>
      <p:sp>
        <p:nvSpPr>
          <p:cNvPr id="43" name="TextBox 42">
            <a:extLst>
              <a:ext uri="{FF2B5EF4-FFF2-40B4-BE49-F238E27FC236}">
                <a16:creationId xmlns:a16="http://schemas.microsoft.com/office/drawing/2014/main" id="{70CEA096-89A6-CBDD-7C8E-29D893CDA7B3}"/>
              </a:ext>
            </a:extLst>
          </p:cNvPr>
          <p:cNvSpPr txBox="1"/>
          <p:nvPr/>
        </p:nvSpPr>
        <p:spPr>
          <a:xfrm>
            <a:off x="1386015" y="3666651"/>
            <a:ext cx="39227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Augmented reality enabled real-time collaboration</a:t>
            </a:r>
            <a:endParaRPr kumimoji="0" lang="en-US" sz="1400" b="0" i="0" u="none" strike="noStrike" kern="1200" cap="none" spc="0" normalizeH="0" baseline="30000" noProof="0" dirty="0">
              <a:ln>
                <a:noFill/>
              </a:ln>
              <a:solidFill>
                <a:srgbClr val="FFFFFF"/>
              </a:solidFill>
              <a:effectLst/>
              <a:uLnTx/>
              <a:uFillTx/>
              <a:latin typeface="Source Sans Pro"/>
              <a:ea typeface="+mn-ea"/>
              <a:cs typeface="+mn-cs"/>
            </a:endParaRPr>
          </a:p>
        </p:txBody>
      </p:sp>
      <p:sp>
        <p:nvSpPr>
          <p:cNvPr id="44" name="TextBox 43">
            <a:extLst>
              <a:ext uri="{FF2B5EF4-FFF2-40B4-BE49-F238E27FC236}">
                <a16:creationId xmlns:a16="http://schemas.microsoft.com/office/drawing/2014/main" id="{C2D416A6-9176-8E09-4F34-F27A9423F6D1}"/>
              </a:ext>
            </a:extLst>
          </p:cNvPr>
          <p:cNvSpPr txBox="1"/>
          <p:nvPr/>
        </p:nvSpPr>
        <p:spPr>
          <a:xfrm>
            <a:off x="1386015" y="4267873"/>
            <a:ext cx="39227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Technical service packages</a:t>
            </a:r>
            <a:endParaRPr kumimoji="0" lang="en-US" sz="14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45" name="TextBox 44">
            <a:extLst>
              <a:ext uri="{FF2B5EF4-FFF2-40B4-BE49-F238E27FC236}">
                <a16:creationId xmlns:a16="http://schemas.microsoft.com/office/drawing/2014/main" id="{396A9F50-39D0-AFBC-83FD-5AE380849C33}"/>
              </a:ext>
            </a:extLst>
          </p:cNvPr>
          <p:cNvSpPr txBox="1"/>
          <p:nvPr/>
        </p:nvSpPr>
        <p:spPr>
          <a:xfrm>
            <a:off x="1386015" y="4849980"/>
            <a:ext cx="39227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Ongoing training</a:t>
            </a:r>
            <a:endParaRPr kumimoji="0" lang="en-US" sz="14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46" name="Oval 45">
            <a:extLst>
              <a:ext uri="{FF2B5EF4-FFF2-40B4-BE49-F238E27FC236}">
                <a16:creationId xmlns:a16="http://schemas.microsoft.com/office/drawing/2014/main" id="{08C8CDF5-7850-DF46-96C7-E8B553193CC4}"/>
              </a:ext>
            </a:extLst>
          </p:cNvPr>
          <p:cNvSpPr/>
          <p:nvPr/>
        </p:nvSpPr>
        <p:spPr>
          <a:xfrm>
            <a:off x="939254" y="4827101"/>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4</a:t>
            </a:r>
          </a:p>
        </p:txBody>
      </p:sp>
      <p:cxnSp>
        <p:nvCxnSpPr>
          <p:cNvPr id="47" name="Straight Connector 46">
            <a:extLst>
              <a:ext uri="{FF2B5EF4-FFF2-40B4-BE49-F238E27FC236}">
                <a16:creationId xmlns:a16="http://schemas.microsoft.com/office/drawing/2014/main" id="{9EAEAEFD-A5FC-1D6A-44BD-42D8B4BF7BAF}"/>
              </a:ext>
            </a:extLst>
          </p:cNvPr>
          <p:cNvCxnSpPr>
            <a:cxnSpLocks/>
          </p:cNvCxnSpPr>
          <p:nvPr/>
        </p:nvCxnSpPr>
        <p:spPr>
          <a:xfrm>
            <a:off x="974016" y="5260569"/>
            <a:ext cx="4472663"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8F53009-D956-5B9B-7857-E958489E0682}"/>
              </a:ext>
            </a:extLst>
          </p:cNvPr>
          <p:cNvSpPr txBox="1"/>
          <p:nvPr/>
        </p:nvSpPr>
        <p:spPr>
          <a:xfrm>
            <a:off x="1386015" y="5441652"/>
            <a:ext cx="39227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ource Sans Pro"/>
                <a:ea typeface="+mn-ea"/>
                <a:cs typeface="+mn-cs"/>
              </a:rPr>
              <a:t>Proactive &amp; Predictive monitoring</a:t>
            </a:r>
            <a:r>
              <a:rPr kumimoji="0" lang="en-US" sz="1400" b="0" i="0" u="none" strike="noStrike" kern="1200" cap="none" spc="0" normalizeH="0" baseline="30000" noProof="0" dirty="0">
                <a:ln>
                  <a:noFill/>
                </a:ln>
                <a:solidFill>
                  <a:srgbClr val="FFFFFF"/>
                </a:solidFill>
                <a:effectLst/>
                <a:uLnTx/>
                <a:uFillTx/>
                <a:latin typeface="Source Sans Pro"/>
                <a:ea typeface="+mn-ea"/>
                <a:cs typeface="+mn-cs"/>
              </a:rPr>
              <a:t>2</a:t>
            </a:r>
            <a:endParaRPr kumimoji="0" lang="en-US" sz="1400" b="0" i="0" u="none" strike="noStrike" kern="1200" cap="none" spc="0" normalizeH="0" baseline="30000" noProof="0" dirty="0">
              <a:ln>
                <a:noFill/>
              </a:ln>
              <a:solidFill>
                <a:srgbClr val="000000"/>
              </a:solidFill>
              <a:effectLst/>
              <a:uLnTx/>
              <a:uFillTx/>
              <a:latin typeface="Source Sans Pro"/>
              <a:ea typeface="+mn-ea"/>
              <a:cs typeface="+mn-cs"/>
            </a:endParaRPr>
          </a:p>
        </p:txBody>
      </p:sp>
      <p:sp>
        <p:nvSpPr>
          <p:cNvPr id="49" name="Oval 48">
            <a:extLst>
              <a:ext uri="{FF2B5EF4-FFF2-40B4-BE49-F238E27FC236}">
                <a16:creationId xmlns:a16="http://schemas.microsoft.com/office/drawing/2014/main" id="{BE72CE64-108B-E108-549C-86EF9202E06E}"/>
              </a:ext>
            </a:extLst>
          </p:cNvPr>
          <p:cNvSpPr/>
          <p:nvPr/>
        </p:nvSpPr>
        <p:spPr>
          <a:xfrm>
            <a:off x="939254" y="5418773"/>
            <a:ext cx="269631" cy="2696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solidFill>
                  <a:srgbClr val="6022A6"/>
                </a:solidFill>
                <a:effectLst/>
                <a:uLnTx/>
                <a:uFillTx/>
                <a:latin typeface="Source Sans Pro SemiBold" panose="020B0503030403020204" pitchFamily="34" charset="0"/>
              </a:rPr>
              <a:t>5</a:t>
            </a:r>
          </a:p>
        </p:txBody>
      </p:sp>
      <p:sp>
        <p:nvSpPr>
          <p:cNvPr id="50" name="TextBox 49">
            <a:extLst>
              <a:ext uri="{FF2B5EF4-FFF2-40B4-BE49-F238E27FC236}">
                <a16:creationId xmlns:a16="http://schemas.microsoft.com/office/drawing/2014/main" id="{94276030-9DA0-890E-C706-1776C15C209D}"/>
              </a:ext>
            </a:extLst>
          </p:cNvPr>
          <p:cNvSpPr txBox="1"/>
          <p:nvPr/>
        </p:nvSpPr>
        <p:spPr>
          <a:xfrm>
            <a:off x="4177890" y="6459247"/>
            <a:ext cx="2537578" cy="338554"/>
          </a:xfrm>
          <a:prstGeom prst="rect">
            <a:avLst/>
          </a:prstGeom>
          <a:noFill/>
        </p:spPr>
        <p:txBody>
          <a:bodyPr wrap="square" anchor="b" anchorCtr="0">
            <a:spAutoFit/>
          </a:bodyPr>
          <a:lstStyle/>
          <a:p>
            <a:pPr marL="112713" marR="0" lvl="0" indent="-112713"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Not applicable to every service event</a:t>
            </a:r>
          </a:p>
          <a:p>
            <a:pPr marL="112713" marR="0" lvl="0" indent="-112713"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On Eligible Systems</a:t>
            </a:r>
          </a:p>
        </p:txBody>
      </p:sp>
      <p:sp>
        <p:nvSpPr>
          <p:cNvPr id="51" name="Rectangle 50">
            <a:extLst>
              <a:ext uri="{FF2B5EF4-FFF2-40B4-BE49-F238E27FC236}">
                <a16:creationId xmlns:a16="http://schemas.microsoft.com/office/drawing/2014/main" id="{C5C14E6E-CB99-EA67-3739-BB56FA27BF83}"/>
              </a:ext>
            </a:extLst>
          </p:cNvPr>
          <p:cNvSpPr/>
          <p:nvPr/>
        </p:nvSpPr>
        <p:spPr>
          <a:xfrm>
            <a:off x="6617776" y="0"/>
            <a:ext cx="5574224" cy="62690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525436F3-F4DE-D3FE-BDCF-7F7D8BB8F4C4}"/>
              </a:ext>
            </a:extLst>
          </p:cNvPr>
          <p:cNvSpPr txBox="1"/>
          <p:nvPr/>
        </p:nvSpPr>
        <p:spPr>
          <a:xfrm>
            <a:off x="7232308" y="968351"/>
            <a:ext cx="4352675" cy="2062103"/>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rPr>
              <a:t>Unite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When you need us, we’re here with quality GE HealthCare parts and the experts to keep you running. </a:t>
            </a:r>
            <a:r>
              <a:rPr lang="en-US" sz="1400" dirty="0">
                <a:solidFill>
                  <a:srgbClr val="000000"/>
                </a:solidFill>
                <a:latin typeface="Source Sans Pro"/>
                <a:ea typeface="Source Sans Pro"/>
                <a:cs typeface="Source Sans Pro"/>
                <a:sym typeface="Source Sans Pro"/>
              </a:rPr>
              <a:t>The right answer at the right time.</a:t>
            </a:r>
            <a:br>
              <a:rPr lang="en-US" sz="1400" dirty="0">
                <a:solidFill>
                  <a:srgbClr val="000000"/>
                </a:solidFill>
                <a:latin typeface="Source Sans Pro"/>
                <a:ea typeface="Source Sans Pro"/>
                <a:cs typeface="Source Sans Pro"/>
                <a:sym typeface="Source Sans Pro"/>
              </a:rPr>
            </a:br>
            <a:endParaRPr kumimoji="0" lang="en-US"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285750" indent="-285750">
              <a:buClr>
                <a:srgbClr val="000000"/>
              </a:buClr>
              <a:buSzPts val="140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Remote digital collaboration with advanced </a:t>
            </a:r>
            <a:b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b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visual support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Technical service package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Parts and labor discounts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Two-day shipping</a:t>
            </a:r>
            <a:endPar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53" name="TextBox 52">
            <a:extLst>
              <a:ext uri="{FF2B5EF4-FFF2-40B4-BE49-F238E27FC236}">
                <a16:creationId xmlns:a16="http://schemas.microsoft.com/office/drawing/2014/main" id="{AE0A1CD6-2B69-8FD1-2221-5009F3834F22}"/>
              </a:ext>
            </a:extLst>
          </p:cNvPr>
          <p:cNvSpPr txBox="1"/>
          <p:nvPr/>
        </p:nvSpPr>
        <p:spPr>
          <a:xfrm>
            <a:off x="7232307" y="3729264"/>
            <a:ext cx="4352676" cy="2062103"/>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rPr>
              <a:t>Unite </a:t>
            </a:r>
            <a:r>
              <a:rPr lang="en-US" sz="1400" b="1" dirty="0">
                <a:solidFill>
                  <a:schemeClr val="accent1"/>
                </a:solidFill>
                <a:latin typeface="Source Sans Pro SemiBold" panose="020B0503030403020204" pitchFamily="34" charset="0"/>
                <a:ea typeface="Source Sans Pro"/>
                <a:cs typeface="Source Sans Pro"/>
                <a:sym typeface="Source Sans Pro"/>
              </a:rPr>
              <a:t>P</a:t>
            </a:r>
            <a:r>
              <a:rPr kumimoji="0" lang="en-US" sz="1400" b="1" u="none" strike="noStrike" kern="1200" cap="none" spc="0" normalizeH="0" baseline="0" noProof="0" dirty="0" err="1">
                <a:ln>
                  <a:noFill/>
                </a:ln>
                <a:solidFill>
                  <a:schemeClr val="accent1"/>
                </a:solidFill>
                <a:effectLst/>
                <a:uLnTx/>
                <a:uFillTx/>
                <a:latin typeface="Source Sans Pro SemiBold" panose="020B0503030403020204" pitchFamily="34" charset="0"/>
                <a:ea typeface="Source Sans Pro"/>
                <a:cs typeface="Source Sans Pro"/>
                <a:sym typeface="Source Sans Pro"/>
              </a:rPr>
              <a:t>lus</a:t>
            </a:r>
            <a:endPar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Stay a step ahead with us as your support system, </a:t>
            </a:r>
            <a:b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b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working to keep you working with maximum efficiency.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285750" indent="-285750">
              <a:buClr>
                <a:srgbClr val="000000"/>
              </a:buClr>
              <a:buSzPts val="140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Remote digital collaboration with advanced </a:t>
            </a:r>
            <a:b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b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visual support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Technical service package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Full parts coverage</a:t>
            </a:r>
            <a:endParaRPr kumimoji="0" lang="en-US" sz="1400" b="0" i="0" u="none" strike="noStrike" kern="1200" cap="none" spc="0" normalizeH="0" baseline="30000" noProof="0" dirty="0">
              <a:ln>
                <a:noFill/>
              </a:ln>
              <a:solidFill>
                <a:srgbClr val="000000"/>
              </a:solidFill>
              <a:effectLst/>
              <a:uLnTx/>
              <a:uFillTx/>
              <a:latin typeface="Source Sans Pro"/>
              <a:ea typeface="Source Sans Pro"/>
              <a:cs typeface="Source Sans Pro"/>
              <a:sym typeface="Source Sans Pro"/>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Rapid shipping</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1200" cap="none" spc="0" normalizeH="0" noProof="0" dirty="0">
                <a:ln>
                  <a:noFill/>
                </a:ln>
                <a:solidFill>
                  <a:srgbClr val="000000"/>
                </a:solidFill>
                <a:effectLst/>
                <a:uLnTx/>
                <a:uFillTx/>
                <a:latin typeface="Source Sans Pro"/>
                <a:ea typeface="Source Sans Pro"/>
                <a:cs typeface="Source Sans Pro"/>
                <a:sym typeface="Source Sans Pro"/>
              </a:rPr>
              <a:t>Labor discounts</a:t>
            </a:r>
          </a:p>
        </p:txBody>
      </p:sp>
      <p:sp>
        <p:nvSpPr>
          <p:cNvPr id="54" name="Title 1">
            <a:extLst>
              <a:ext uri="{FF2B5EF4-FFF2-40B4-BE49-F238E27FC236}">
                <a16:creationId xmlns:a16="http://schemas.microsoft.com/office/drawing/2014/main" id="{313F95D4-72A7-8510-1800-3230B986D498}"/>
              </a:ext>
            </a:extLst>
          </p:cNvPr>
          <p:cNvSpPr txBox="1">
            <a:spLocks/>
          </p:cNvSpPr>
          <p:nvPr/>
        </p:nvSpPr>
        <p:spPr>
          <a:xfrm>
            <a:off x="7232307" y="579232"/>
            <a:ext cx="3573677"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a:lstStyle>
          <a:p>
            <a:r>
              <a:rPr lang="en-US" sz="1600" dirty="0"/>
              <a:t>Unite</a:t>
            </a:r>
            <a:r>
              <a:rPr lang="en-US" sz="1600" dirty="0">
                <a:latin typeface="Source Sans Pro" panose="020B0503030403020204" pitchFamily="34" charset="0"/>
              </a:rPr>
              <a:t>™</a:t>
            </a:r>
            <a:r>
              <a:rPr lang="en-US" sz="1600" dirty="0"/>
              <a:t> In-House Service Solutions</a:t>
            </a:r>
          </a:p>
        </p:txBody>
      </p:sp>
      <p:cxnSp>
        <p:nvCxnSpPr>
          <p:cNvPr id="55" name="Straight Connector 54">
            <a:extLst>
              <a:ext uri="{FF2B5EF4-FFF2-40B4-BE49-F238E27FC236}">
                <a16:creationId xmlns:a16="http://schemas.microsoft.com/office/drawing/2014/main" id="{34308DF0-9716-C262-4338-B4735EA84283}"/>
              </a:ext>
            </a:extLst>
          </p:cNvPr>
          <p:cNvCxnSpPr>
            <a:cxnSpLocks/>
          </p:cNvCxnSpPr>
          <p:nvPr/>
        </p:nvCxnSpPr>
        <p:spPr>
          <a:xfrm>
            <a:off x="7232307" y="3348710"/>
            <a:ext cx="4352676"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694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b="1" u="none" strike="noStrike" dirty="0">
                <a:effectLst/>
                <a:latin typeface="Source Sans Pro SemiBold" panose="020B0503030403020204" pitchFamily="34" charset="0"/>
              </a:rPr>
              <a:t>Service Solutions</a:t>
            </a:r>
            <a:endParaRPr lang="en-US" dirty="0"/>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28</a:t>
            </a:fld>
            <a:endParaRPr lang="en-US"/>
          </a:p>
        </p:txBody>
      </p:sp>
      <p:sp>
        <p:nvSpPr>
          <p:cNvPr id="14" name="Slide Number Placeholder 2">
            <a:extLst>
              <a:ext uri="{FF2B5EF4-FFF2-40B4-BE49-F238E27FC236}">
                <a16:creationId xmlns:a16="http://schemas.microsoft.com/office/drawing/2014/main" id="{44932750-7FFD-3E17-2460-B51BF23D58B0}"/>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r>
              <a:rPr lang="en-US"/>
              <a:t>29</a:t>
            </a:r>
            <a:endParaRPr lang="en-US" dirty="0"/>
          </a:p>
        </p:txBody>
      </p:sp>
      <p:sp>
        <p:nvSpPr>
          <p:cNvPr id="5" name="Rectangle 4">
            <a:extLst>
              <a:ext uri="{FF2B5EF4-FFF2-40B4-BE49-F238E27FC236}">
                <a16:creationId xmlns:a16="http://schemas.microsoft.com/office/drawing/2014/main" id="{E045A6CA-9856-7A51-3106-79179427AF4D}"/>
              </a:ext>
            </a:extLst>
          </p:cNvPr>
          <p:cNvSpPr/>
          <p:nvPr/>
        </p:nvSpPr>
        <p:spPr>
          <a:xfrm>
            <a:off x="6617776" y="0"/>
            <a:ext cx="5574224" cy="62690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a:extLst>
              <a:ext uri="{FF2B5EF4-FFF2-40B4-BE49-F238E27FC236}">
                <a16:creationId xmlns:a16="http://schemas.microsoft.com/office/drawing/2014/main" id="{30136134-0259-B7F0-8B3B-443DBA229181}"/>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r>
              <a:rPr lang="en-US"/>
              <a:t>31</a:t>
            </a:r>
            <a:endParaRPr lang="en-US" dirty="0"/>
          </a:p>
        </p:txBody>
      </p:sp>
      <p:sp>
        <p:nvSpPr>
          <p:cNvPr id="11" name="TextBox 10">
            <a:extLst>
              <a:ext uri="{FF2B5EF4-FFF2-40B4-BE49-F238E27FC236}">
                <a16:creationId xmlns:a16="http://schemas.microsoft.com/office/drawing/2014/main" id="{AD676FEB-EBBB-1E0E-271D-BEB208CE0435}"/>
              </a:ext>
            </a:extLst>
          </p:cNvPr>
          <p:cNvSpPr txBox="1"/>
          <p:nvPr/>
        </p:nvSpPr>
        <p:spPr>
          <a:xfrm>
            <a:off x="4208820" y="6455664"/>
            <a:ext cx="2537578" cy="215444"/>
          </a:xfrm>
          <a:prstGeom prst="rect">
            <a:avLst/>
          </a:prstGeom>
          <a:noFill/>
        </p:spPr>
        <p:txBody>
          <a:bodyPr wrap="square" anchor="b" anchorCtr="0">
            <a:spAutoFit/>
          </a:bodyPr>
          <a:lstStyle/>
          <a:p>
            <a:pPr marL="112713" marR="0" lvl="0" indent="-112713"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222222"/>
                </a:solidFill>
                <a:effectLst/>
                <a:uLnTx/>
                <a:uFillTx/>
                <a:latin typeface="Source Sans Pro"/>
                <a:ea typeface="Source Sans Pro"/>
                <a:cs typeface="Source Sans Pro"/>
                <a:sym typeface="Source Sans Pro"/>
              </a:rPr>
              <a:t>Billed at HBS rates</a:t>
            </a:r>
            <a:endParaRPr kumimoji="0" lang="en-US" sz="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2" name="Rounded Rectangle 16">
            <a:extLst>
              <a:ext uri="{FF2B5EF4-FFF2-40B4-BE49-F238E27FC236}">
                <a16:creationId xmlns:a16="http://schemas.microsoft.com/office/drawing/2014/main" id="{758A48AC-0ADC-2256-BD01-9FC960C2F38B}"/>
              </a:ext>
            </a:extLst>
          </p:cNvPr>
          <p:cNvSpPr/>
          <p:nvPr/>
        </p:nvSpPr>
        <p:spPr>
          <a:xfrm>
            <a:off x="515113" y="1503372"/>
            <a:ext cx="4962496" cy="3851255"/>
          </a:xfrm>
          <a:prstGeom prst="roundRect">
            <a:avLst>
              <a:gd name="adj" fmla="val 404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CCD7E2-5657-12B9-37B0-B84BCE6A8AD1}"/>
              </a:ext>
            </a:extLst>
          </p:cNvPr>
          <p:cNvSpPr txBox="1"/>
          <p:nvPr/>
        </p:nvSpPr>
        <p:spPr>
          <a:xfrm>
            <a:off x="925071" y="2044491"/>
            <a:ext cx="4130964" cy="2599879"/>
          </a:xfrm>
          <a:prstGeom prst="rect">
            <a:avLst/>
          </a:prstGeom>
          <a:noFill/>
        </p:spPr>
        <p:txBody>
          <a:bodyPr wrap="square">
            <a:spAutoFit/>
          </a:bodyPr>
          <a:lstStyle/>
          <a:p>
            <a:pPr marL="0" marR="0" lvl="0" indent="0" defTabSz="914400" rtl="0" eaLnBrk="1" fontAlgn="auto" latinLnBrk="0" hangingPunct="1">
              <a:lnSpc>
                <a:spcPct val="114000"/>
              </a:lnSpc>
              <a:spcBef>
                <a:spcPts val="0"/>
              </a:spcBef>
              <a:spcAft>
                <a:spcPts val="0"/>
              </a:spcAft>
              <a:buClr>
                <a:srgbClr val="000000"/>
              </a:buClr>
              <a:buSzPts val="1100"/>
              <a:buFontTx/>
              <a:buNone/>
              <a:tabLst/>
              <a:defRPr/>
            </a:pPr>
            <a:r>
              <a:rPr kumimoji="0" lang="en-US" sz="1800" b="0" i="0" u="none" strike="noStrike" kern="1200" cap="none" spc="0" normalizeH="0" baseline="0" noProof="0" dirty="0">
                <a:ln>
                  <a:noFill/>
                </a:ln>
                <a:solidFill>
                  <a:schemeClr val="bg1"/>
                </a:solidFill>
                <a:effectLst/>
                <a:uLnTx/>
                <a:uFillTx/>
                <a:latin typeface="Source Sans Pro"/>
                <a:ea typeface="Source Sans Pro"/>
                <a:cs typeface="Source Sans Pro"/>
                <a:sym typeface="Source Sans Pro"/>
              </a:rPr>
              <a:t>Count on service that’s built around your schedule — and delivered by experienced engineers who help you maintain high uptime and equipment performance.</a:t>
            </a:r>
            <a:br>
              <a:rPr kumimoji="0" lang="en-US" sz="1800" b="0" i="0" u="none" strike="noStrike" kern="1200" cap="none" spc="0" normalizeH="0" baseline="0" noProof="0" dirty="0">
                <a:ln>
                  <a:noFill/>
                </a:ln>
                <a:solidFill>
                  <a:schemeClr val="bg1"/>
                </a:solidFill>
                <a:effectLst/>
                <a:uLnTx/>
                <a:uFillTx/>
                <a:latin typeface="Source Sans Pro"/>
                <a:ea typeface="Source Sans Pro"/>
                <a:cs typeface="Source Sans Pro"/>
                <a:sym typeface="Source Sans Pro"/>
              </a:rPr>
            </a:br>
            <a:br>
              <a:rPr kumimoji="0" lang="en-US" sz="1800" b="0" i="0" u="none" strike="noStrike" kern="1200" cap="none" spc="0" normalizeH="0" baseline="0" noProof="0" dirty="0">
                <a:ln>
                  <a:noFill/>
                </a:ln>
                <a:solidFill>
                  <a:schemeClr val="bg1"/>
                </a:solidFill>
                <a:effectLst/>
                <a:uLnTx/>
                <a:uFillTx/>
                <a:latin typeface="Source Sans Pro"/>
                <a:ea typeface="Source Sans Pro"/>
                <a:cs typeface="Source Sans Pro"/>
                <a:sym typeface="Source Sans Pro"/>
              </a:rPr>
            </a:br>
            <a:r>
              <a:rPr kumimoji="0" lang="en-US" sz="1800" b="1" u="none" strike="noStrike" kern="1200" cap="none" spc="0" normalizeH="0" baseline="0" noProof="0" dirty="0">
                <a:ln>
                  <a:noFill/>
                </a:ln>
                <a:solidFill>
                  <a:schemeClr val="bg1"/>
                </a:solidFill>
                <a:effectLst/>
                <a:uLnTx/>
                <a:uFillTx/>
                <a:latin typeface="Source Sans Pro SemiBold" panose="020B0503030403020204" pitchFamily="34" charset="0"/>
              </a:rPr>
              <a:t>Accrediting bodies like ACR, AIUM, IAC require annual Planned Maintenance for accreditation</a:t>
            </a:r>
          </a:p>
        </p:txBody>
      </p:sp>
      <p:sp>
        <p:nvSpPr>
          <p:cNvPr id="15" name="Title 1">
            <a:extLst>
              <a:ext uri="{FF2B5EF4-FFF2-40B4-BE49-F238E27FC236}">
                <a16:creationId xmlns:a16="http://schemas.microsoft.com/office/drawing/2014/main" id="{2DEF9193-781B-C5D8-DDED-4CFC03D7E96D}"/>
              </a:ext>
            </a:extLst>
          </p:cNvPr>
          <p:cNvSpPr txBox="1">
            <a:spLocks/>
          </p:cNvSpPr>
          <p:nvPr/>
        </p:nvSpPr>
        <p:spPr>
          <a:xfrm>
            <a:off x="7232307" y="579232"/>
            <a:ext cx="3573677"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a:lstStyle>
          <a:p>
            <a:r>
              <a:rPr lang="en-US" sz="1600" dirty="0"/>
              <a:t>Planned maintenance solutions</a:t>
            </a:r>
          </a:p>
        </p:txBody>
      </p:sp>
      <p:sp>
        <p:nvSpPr>
          <p:cNvPr id="16" name="TextBox 15">
            <a:extLst>
              <a:ext uri="{FF2B5EF4-FFF2-40B4-BE49-F238E27FC236}">
                <a16:creationId xmlns:a16="http://schemas.microsoft.com/office/drawing/2014/main" id="{DF27075E-D46C-8C4B-62A0-898457740802}"/>
              </a:ext>
            </a:extLst>
          </p:cNvPr>
          <p:cNvSpPr txBox="1"/>
          <p:nvPr/>
        </p:nvSpPr>
        <p:spPr>
          <a:xfrm>
            <a:off x="7232309" y="968351"/>
            <a:ext cx="3573676" cy="769441"/>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rPr>
              <a:t>Planned Maintenance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285750" indent="-285750">
              <a:buClr>
                <a:srgbClr val="000000"/>
              </a:buClr>
              <a:buSzPts val="140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Onsite coverage hours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PM hours: Mon-Fri, 8am–5pm</a:t>
            </a:r>
            <a:endPar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39" name="TextBox 38">
            <a:extLst>
              <a:ext uri="{FF2B5EF4-FFF2-40B4-BE49-F238E27FC236}">
                <a16:creationId xmlns:a16="http://schemas.microsoft.com/office/drawing/2014/main" id="{AABAA97D-D8B7-9589-4133-F3214098A103}"/>
              </a:ext>
            </a:extLst>
          </p:cNvPr>
          <p:cNvSpPr txBox="1"/>
          <p:nvPr/>
        </p:nvSpPr>
        <p:spPr>
          <a:xfrm>
            <a:off x="7232307" y="2244854"/>
            <a:ext cx="4352676" cy="1631216"/>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rPr>
              <a:t>Other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285750" indent="-285750">
              <a:buClr>
                <a:srgbClr val="000000"/>
              </a:buClr>
              <a:buSzPts val="140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Basic parts coverage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PM parts only</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Parts shipping </a:t>
            </a:r>
            <a:r>
              <a:rPr kumimoji="0" lang="en-US" sz="1400" i="1" u="none" strike="noStrike" kern="1200" cap="none" spc="0" normalizeH="0" baseline="0" noProof="0" dirty="0">
                <a:ln>
                  <a:noFill/>
                </a:ln>
                <a:solidFill>
                  <a:srgbClr val="000000"/>
                </a:solidFill>
                <a:effectLst/>
                <a:uLnTx/>
                <a:uFillTx/>
                <a:latin typeface="Source Sans Pro" panose="020B0503030403020204" pitchFamily="34" charset="0"/>
                <a:ea typeface="Source Sans Pro"/>
                <a:cs typeface="Source Sans Pro"/>
                <a:sym typeface="Source Sans Pro"/>
              </a:rPr>
              <a:t>(Repair &amp; PM parts/specialty if included)</a:t>
            </a:r>
            <a:endParaRPr kumimoji="0" lang="en-US" sz="1400" i="1" u="none" strike="noStrike" kern="1200" cap="none" spc="0" normalizeH="0" baseline="30000" noProof="0" dirty="0">
              <a:ln>
                <a:noFill/>
              </a:ln>
              <a:solidFill>
                <a:srgbClr val="000000"/>
              </a:solidFill>
              <a:effectLst/>
              <a:uLnTx/>
              <a:uFillTx/>
              <a:latin typeface="Source Sans Pro" panose="020B0503030403020204" pitchFamily="34" charset="0"/>
              <a:ea typeface="Source Sans Pro"/>
              <a:cs typeface="Source Sans Pro"/>
              <a:sym typeface="Source Sans Pro"/>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Next day morning </a:t>
            </a:r>
            <a:r>
              <a:rPr lang="en-US" sz="1400" i="1" dirty="0">
                <a:solidFill>
                  <a:srgbClr val="000000"/>
                </a:solidFill>
                <a:latin typeface="Source Sans Pro" panose="020B0503030403020204" pitchFamily="34" charset="0"/>
                <a:ea typeface="Source Sans Pro"/>
                <a:cs typeface="Source Sans Pro"/>
                <a:sym typeface="Source Sans Pro"/>
              </a:rPr>
              <a:t>(10:30am LST)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Pools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1200" cap="none" spc="0" normalizeH="0" noProof="0" dirty="0">
                <a:ln>
                  <a:noFill/>
                </a:ln>
                <a:solidFill>
                  <a:srgbClr val="000000"/>
                </a:solidFill>
                <a:effectLst/>
                <a:uLnTx/>
                <a:uFillTx/>
                <a:latin typeface="Source Sans Pro"/>
                <a:ea typeface="Source Sans Pro"/>
                <a:cs typeface="Source Sans Pro"/>
                <a:sym typeface="Source Sans Pro"/>
              </a:rPr>
              <a:t>Able to purchase a dollar pool</a:t>
            </a:r>
          </a:p>
        </p:txBody>
      </p:sp>
      <p:cxnSp>
        <p:nvCxnSpPr>
          <p:cNvPr id="40" name="Straight Connector 39">
            <a:extLst>
              <a:ext uri="{FF2B5EF4-FFF2-40B4-BE49-F238E27FC236}">
                <a16:creationId xmlns:a16="http://schemas.microsoft.com/office/drawing/2014/main" id="{88D68B83-8B48-6E82-67B6-A3F787177D76}"/>
              </a:ext>
            </a:extLst>
          </p:cNvPr>
          <p:cNvCxnSpPr>
            <a:cxnSpLocks/>
          </p:cNvCxnSpPr>
          <p:nvPr/>
        </p:nvCxnSpPr>
        <p:spPr>
          <a:xfrm>
            <a:off x="7232307" y="1991323"/>
            <a:ext cx="4352676"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8B8989-2352-4965-D530-3730678AC1AF}"/>
              </a:ext>
            </a:extLst>
          </p:cNvPr>
          <p:cNvCxnSpPr>
            <a:cxnSpLocks/>
          </p:cNvCxnSpPr>
          <p:nvPr/>
        </p:nvCxnSpPr>
        <p:spPr>
          <a:xfrm>
            <a:off x="7228550" y="4129601"/>
            <a:ext cx="4352676"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EE210BD-55DC-5011-E5FF-AEA8DF9CD247}"/>
              </a:ext>
            </a:extLst>
          </p:cNvPr>
          <p:cNvSpPr txBox="1"/>
          <p:nvPr/>
        </p:nvSpPr>
        <p:spPr>
          <a:xfrm>
            <a:off x="7228550" y="4383131"/>
            <a:ext cx="4221922" cy="1415772"/>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a:cs typeface="Source Sans Pro"/>
                <a:sym typeface="Source Sans Pro"/>
              </a:rPr>
              <a:t>Includes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285750" indent="-285750">
              <a:buClr>
                <a:srgbClr val="000000"/>
              </a:buClr>
              <a:buSzPts val="140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PM parts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400" dirty="0">
                <a:solidFill>
                  <a:srgbClr val="000000"/>
                </a:solidFill>
                <a:latin typeface="Source Sans Pro"/>
                <a:ea typeface="Source Sans Pro"/>
                <a:cs typeface="Source Sans Pro"/>
                <a:sym typeface="Source Sans Pro"/>
              </a:rPr>
              <a:t>InSite™ Remote Diagnostics with Advanced </a:t>
            </a:r>
            <a:br>
              <a:rPr lang="en-US" sz="1400" dirty="0">
                <a:solidFill>
                  <a:srgbClr val="000000"/>
                </a:solidFill>
                <a:latin typeface="Source Sans Pro"/>
                <a:ea typeface="Source Sans Pro"/>
                <a:cs typeface="Source Sans Pro"/>
                <a:sym typeface="Source Sans Pro"/>
              </a:rPr>
            </a:br>
            <a:r>
              <a:rPr lang="en-US" sz="1400" dirty="0">
                <a:solidFill>
                  <a:srgbClr val="000000"/>
                </a:solidFill>
                <a:latin typeface="Source Sans Pro"/>
                <a:ea typeface="Source Sans Pro"/>
                <a:cs typeface="Source Sans Pro"/>
                <a:sym typeface="Source Sans Pro"/>
              </a:rPr>
              <a:t>Visual Support</a:t>
            </a:r>
            <a:r>
              <a:rPr lang="en-US" sz="1400" baseline="30000" dirty="0">
                <a:solidFill>
                  <a:srgbClr val="000000"/>
                </a:solidFill>
                <a:latin typeface="Source Sans Pro"/>
                <a:ea typeface="Source Sans Pro"/>
                <a:cs typeface="Source Sans Pro"/>
                <a:sym typeface="Source Sans Pro"/>
              </a:rPr>
              <a:t>1</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1" u="none" strike="noStrike" kern="1200" cap="none" spc="0" normalizeH="0" baseline="0" noProof="0" dirty="0" err="1">
                <a:ln>
                  <a:noFill/>
                </a:ln>
                <a:solidFill>
                  <a:srgbClr val="000000"/>
                </a:solidFill>
                <a:effectLst/>
                <a:uLnTx/>
                <a:uFillTx/>
                <a:latin typeface="Source Sans Pro SemiBold" panose="020B0503030403020204" pitchFamily="34" charset="0"/>
                <a:ea typeface="Source Sans Pro"/>
                <a:cs typeface="Source Sans Pro"/>
                <a:sym typeface="Source Sans Pro"/>
              </a:rPr>
              <a:t>MyGEHealthCare</a:t>
            </a:r>
            <a:r>
              <a:rPr kumimoji="0" lang="en-US" sz="1400" b="1" u="none" strike="noStrike" kern="1200" cap="none" spc="0" normalizeH="0" baseline="0" noProof="0" dirty="0">
                <a:ln>
                  <a:noFill/>
                </a:ln>
                <a:solidFill>
                  <a:srgbClr val="000000"/>
                </a:solidFill>
                <a:effectLst/>
                <a:uLnTx/>
                <a:uFillTx/>
                <a:latin typeface="Source Sans Pro SemiBold" panose="020B0503030403020204" pitchFamily="34" charset="0"/>
                <a:ea typeface="Source Sans Pro"/>
                <a:cs typeface="Source Sans Pro"/>
                <a:sym typeface="Source Sans Pro"/>
              </a:rPr>
              <a:t>: </a:t>
            </a:r>
            <a:r>
              <a:rPr kumimoji="0" lang="en-US" sz="14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Detailed service records (parts &amp; back-up labor), and contract summary information</a:t>
            </a:r>
            <a:endParaRPr kumimoji="0" lang="en-US" sz="1400" i="1" u="none" strike="noStrike" kern="1200" cap="none" spc="0" normalizeH="0" baseline="30000" noProof="0" dirty="0">
              <a:ln>
                <a:noFill/>
              </a:ln>
              <a:solidFill>
                <a:srgbClr val="000000"/>
              </a:solidFill>
              <a:effectLst/>
              <a:uLnTx/>
              <a:uFillTx/>
              <a:latin typeface="Source Sans Pro" panose="020B0503030403020204" pitchFamily="34" charset="0"/>
              <a:ea typeface="Source Sans Pro"/>
              <a:cs typeface="Source Sans Pro"/>
              <a:sym typeface="Source Sans Pro"/>
            </a:endParaRPr>
          </a:p>
        </p:txBody>
      </p:sp>
    </p:spTree>
    <p:extLst>
      <p:ext uri="{BB962C8B-B14F-4D97-AF65-F5344CB8AC3E}">
        <p14:creationId xmlns:p14="http://schemas.microsoft.com/office/powerpoint/2010/main" val="814009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b="1" u="none" strike="noStrike" dirty="0">
                <a:effectLst/>
                <a:latin typeface="Source Sans Pro SemiBold" panose="020B0503030403020204" pitchFamily="34" charset="0"/>
              </a:rPr>
              <a:t>Service Solutions</a:t>
            </a:r>
            <a:endParaRPr lang="en-US" dirty="0"/>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29</a:t>
            </a:fld>
            <a:endParaRPr lang="en-US"/>
          </a:p>
        </p:txBody>
      </p:sp>
      <p:sp>
        <p:nvSpPr>
          <p:cNvPr id="14" name="Slide Number Placeholder 2">
            <a:extLst>
              <a:ext uri="{FF2B5EF4-FFF2-40B4-BE49-F238E27FC236}">
                <a16:creationId xmlns:a16="http://schemas.microsoft.com/office/drawing/2014/main" id="{44932750-7FFD-3E17-2460-B51BF23D58B0}"/>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r>
              <a:rPr lang="en-US"/>
              <a:t>29</a:t>
            </a:r>
            <a:endParaRPr lang="en-US" dirty="0"/>
          </a:p>
        </p:txBody>
      </p:sp>
      <p:sp>
        <p:nvSpPr>
          <p:cNvPr id="5" name="Rectangle 4">
            <a:extLst>
              <a:ext uri="{FF2B5EF4-FFF2-40B4-BE49-F238E27FC236}">
                <a16:creationId xmlns:a16="http://schemas.microsoft.com/office/drawing/2014/main" id="{7DED5177-0D26-B34B-98CF-5477B2D601D3}"/>
              </a:ext>
            </a:extLst>
          </p:cNvPr>
          <p:cNvSpPr/>
          <p:nvPr/>
        </p:nvSpPr>
        <p:spPr>
          <a:xfrm>
            <a:off x="522287" y="1942949"/>
            <a:ext cx="5516048" cy="29721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6" name="Picture 5">
            <a:extLst>
              <a:ext uri="{FF2B5EF4-FFF2-40B4-BE49-F238E27FC236}">
                <a16:creationId xmlns:a16="http://schemas.microsoft.com/office/drawing/2014/main" id="{CC6B7F26-B7E8-9420-386C-1650FB60F897}"/>
              </a:ext>
            </a:extLst>
          </p:cNvPr>
          <p:cNvPicPr>
            <a:picLocks noChangeAspect="1"/>
          </p:cNvPicPr>
          <p:nvPr/>
        </p:nvPicPr>
        <p:blipFill rotWithShape="1">
          <a:blip r:embed="rId2">
            <a:extLst>
              <a:ext uri="{28A0092B-C50C-407E-A947-70E740481C1C}">
                <a14:useLocalDpi xmlns:a14="http://schemas.microsoft.com/office/drawing/2010/main" val="0"/>
              </a:ext>
            </a:extLst>
          </a:blip>
          <a:srcRect l="27286" t="10691" r="28605" b="10389"/>
          <a:stretch/>
        </p:blipFill>
        <p:spPr>
          <a:xfrm>
            <a:off x="6631460" y="1123266"/>
            <a:ext cx="4582551" cy="4611467"/>
          </a:xfrm>
          <a:prstGeom prst="rect">
            <a:avLst/>
          </a:prstGeom>
        </p:spPr>
      </p:pic>
      <p:sp>
        <p:nvSpPr>
          <p:cNvPr id="8" name="Title 1">
            <a:extLst>
              <a:ext uri="{FF2B5EF4-FFF2-40B4-BE49-F238E27FC236}">
                <a16:creationId xmlns:a16="http://schemas.microsoft.com/office/drawing/2014/main" id="{3529583F-55D6-A976-49B2-5F5ADCF86AD0}"/>
              </a:ext>
            </a:extLst>
          </p:cNvPr>
          <p:cNvSpPr txBox="1">
            <a:spLocks/>
          </p:cNvSpPr>
          <p:nvPr/>
        </p:nvSpPr>
        <p:spPr>
          <a:xfrm>
            <a:off x="1044575" y="2515511"/>
            <a:ext cx="4375921" cy="182697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a:lstStyle>
          <a:p>
            <a:pPr marL="0" marR="0" lvl="0" indent="0" algn="l" defTabSz="914400" rtl="0" eaLnBrk="1" fontAlgn="auto" latinLnBrk="0" hangingPunct="1">
              <a:lnSpc>
                <a:spcPct val="100000"/>
              </a:lnSpc>
              <a:spcBef>
                <a:spcPct val="0"/>
              </a:spcBef>
              <a:spcAft>
                <a:spcPts val="1200"/>
              </a:spcAft>
              <a:buClrTx/>
              <a:buSzTx/>
              <a:buFontTx/>
              <a:buNone/>
              <a:tabLst/>
              <a:defRPr/>
            </a:pPr>
            <a:r>
              <a:rPr kumimoji="0" lang="en-US" sz="2200" b="1" i="0" u="none" strike="noStrike" kern="1200" cap="none" spc="0" normalizeH="0" baseline="0" noProof="0" dirty="0">
                <a:ln>
                  <a:noFill/>
                </a:ln>
                <a:solidFill>
                  <a:srgbClr val="6022A6"/>
                </a:solidFill>
                <a:effectLst/>
                <a:uLnTx/>
                <a:uFillTx/>
                <a:latin typeface="Source Sans Pro SemiBold" panose="020B0503030403020204" pitchFamily="34" charset="0"/>
                <a:ea typeface="Source Sans Pro SemiBold" panose="020B0503030403020204" pitchFamily="34" charset="0"/>
                <a:cs typeface="+mj-cs"/>
              </a:rPr>
              <a:t>A revolutionary new approach</a:t>
            </a:r>
          </a:p>
          <a:p>
            <a:pPr marL="0" marR="0" lvl="0" indent="0" algn="l" defTabSz="914400" rtl="0" eaLnBrk="1" fontAlgn="auto" latinLnBrk="0" hangingPunct="1">
              <a:lnSpc>
                <a:spcPts val="27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6022A6"/>
                </a:solidFill>
                <a:effectLst/>
                <a:uLnTx/>
                <a:uFillTx/>
                <a:latin typeface="Source Sans Pro Light" panose="020B0403030403020204" pitchFamily="34" charset="0"/>
                <a:ea typeface="Source Sans Pro Light" panose="020B0403030403020204" pitchFamily="34" charset="0"/>
                <a:cs typeface="+mj-cs"/>
              </a:rPr>
              <a:t>MTAS unites leadership teams and drives synergies under a transformational, agnostic medical technology strategy built on eight disciplines of proven services.</a:t>
            </a:r>
          </a:p>
        </p:txBody>
      </p:sp>
    </p:spTree>
    <p:extLst>
      <p:ext uri="{BB962C8B-B14F-4D97-AF65-F5344CB8AC3E}">
        <p14:creationId xmlns:p14="http://schemas.microsoft.com/office/powerpoint/2010/main" val="3721782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F74B-2A10-32E7-61DE-4C27A3B01807}"/>
              </a:ext>
            </a:extLst>
          </p:cNvPr>
          <p:cNvSpPr>
            <a:spLocks noGrp="1"/>
          </p:cNvSpPr>
          <p:nvPr>
            <p:ph type="title"/>
          </p:nvPr>
        </p:nvSpPr>
        <p:spPr/>
        <p:txBody>
          <a:bodyPr/>
          <a:lstStyle/>
          <a:p>
            <a:r>
              <a:rPr lang="en-US" dirty="0" err="1"/>
              <a:t>MyGEHealthCare</a:t>
            </a:r>
            <a:endParaRPr lang="en-US" dirty="0"/>
          </a:p>
        </p:txBody>
      </p:sp>
      <p:sp>
        <p:nvSpPr>
          <p:cNvPr id="3" name="Text Placeholder 2">
            <a:extLst>
              <a:ext uri="{FF2B5EF4-FFF2-40B4-BE49-F238E27FC236}">
                <a16:creationId xmlns:a16="http://schemas.microsoft.com/office/drawing/2014/main" id="{71E5EF82-E6AA-629C-7142-FF2BBDBE38AD}"/>
              </a:ext>
            </a:extLst>
          </p:cNvPr>
          <p:cNvSpPr>
            <a:spLocks noGrp="1"/>
          </p:cNvSpPr>
          <p:nvPr>
            <p:ph type="body" idx="1"/>
          </p:nvPr>
        </p:nvSpPr>
        <p:spPr/>
        <p:txBody>
          <a:bodyPr/>
          <a:lstStyle/>
          <a:p>
            <a:r>
              <a:rPr lang="en-US" dirty="0"/>
              <a:t>Desktop experience</a:t>
            </a:r>
          </a:p>
        </p:txBody>
      </p:sp>
      <p:sp>
        <p:nvSpPr>
          <p:cNvPr id="4" name="Content Placeholder 3">
            <a:extLst>
              <a:ext uri="{FF2B5EF4-FFF2-40B4-BE49-F238E27FC236}">
                <a16:creationId xmlns:a16="http://schemas.microsoft.com/office/drawing/2014/main" id="{A8E1521B-6C6A-481E-9B66-5003CBCC69C4}"/>
              </a:ext>
            </a:extLst>
          </p:cNvPr>
          <p:cNvSpPr>
            <a:spLocks noGrp="1"/>
          </p:cNvSpPr>
          <p:nvPr>
            <p:ph sz="half" idx="2"/>
          </p:nvPr>
        </p:nvSpPr>
        <p:spPr>
          <a:xfrm>
            <a:off x="522287" y="2165223"/>
            <a:ext cx="4111497" cy="1325562"/>
          </a:xfrm>
        </p:spPr>
        <p:txBody>
          <a:bodyPr vert="horz" lIns="0" tIns="0" rIns="0" bIns="0" rtlCol="0" anchor="t">
            <a:normAutofit/>
          </a:bodyPr>
          <a:lstStyle/>
          <a:p>
            <a:pPr rtl="0">
              <a:spcBef>
                <a:spcPts val="0"/>
              </a:spcBef>
              <a:spcAft>
                <a:spcPts val="0"/>
              </a:spcAft>
            </a:pPr>
            <a:r>
              <a:rPr lang="en-US" u="none" strike="noStrike" dirty="0">
                <a:effectLst/>
                <a:latin typeface="Source Sans Pro" panose="020B0503030403020204" pitchFamily="34" charset="0"/>
              </a:rPr>
              <a:t>The desktop experience of </a:t>
            </a:r>
            <a:r>
              <a:rPr lang="en-US" b="1" u="none" strike="noStrike" dirty="0" err="1">
                <a:effectLst/>
                <a:latin typeface="Source Sans Pro SemiBold" panose="020B0503030403020204" pitchFamily="34" charset="0"/>
              </a:rPr>
              <a:t>MyGEHealthCare</a:t>
            </a:r>
            <a:r>
              <a:rPr lang="en-US" u="none" strike="noStrike" dirty="0">
                <a:effectLst/>
                <a:latin typeface="Source Sans Pro" panose="020B0503030403020204" pitchFamily="34" charset="0"/>
              </a:rPr>
              <a:t> brings you comprehensive, full life cycle support of any device in a unified experience now delivered through personalized dashboards and reports.</a:t>
            </a:r>
            <a:endParaRPr lang="en-US" dirty="0">
              <a:effectLst/>
              <a:latin typeface="Source Sans Pro" panose="020B0503030403020204" pitchFamily="34" charset="0"/>
            </a:endParaRPr>
          </a:p>
        </p:txBody>
      </p:sp>
      <p:sp>
        <p:nvSpPr>
          <p:cNvPr id="5" name="Footer Placeholder 4">
            <a:extLst>
              <a:ext uri="{FF2B5EF4-FFF2-40B4-BE49-F238E27FC236}">
                <a16:creationId xmlns:a16="http://schemas.microsoft.com/office/drawing/2014/main" id="{62E8D9BD-EB0C-EAFA-440C-397BCD87DDBA}"/>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DA991E67-FA6C-3678-308B-E4E0D490CDD4}"/>
              </a:ext>
            </a:extLst>
          </p:cNvPr>
          <p:cNvSpPr>
            <a:spLocks noGrp="1"/>
          </p:cNvSpPr>
          <p:nvPr>
            <p:ph type="sldNum" sz="quarter" idx="12"/>
          </p:nvPr>
        </p:nvSpPr>
        <p:spPr/>
        <p:txBody>
          <a:bodyPr/>
          <a:lstStyle/>
          <a:p>
            <a:fld id="{339C9110-F427-4586-9638-A5638F41FBCD}" type="slidenum">
              <a:rPr lang="en-US" smtClean="0"/>
              <a:t>3</a:t>
            </a:fld>
            <a:endParaRPr lang="en-US"/>
          </a:p>
        </p:txBody>
      </p:sp>
      <p:sp>
        <p:nvSpPr>
          <p:cNvPr id="9" name="Text Placeholder 24">
            <a:extLst>
              <a:ext uri="{FF2B5EF4-FFF2-40B4-BE49-F238E27FC236}">
                <a16:creationId xmlns:a16="http://schemas.microsoft.com/office/drawing/2014/main" id="{CBB2B0B3-6E46-F030-D26D-6883B2EA0F36}"/>
              </a:ext>
            </a:extLst>
          </p:cNvPr>
          <p:cNvSpPr txBox="1">
            <a:spLocks/>
          </p:cNvSpPr>
          <p:nvPr/>
        </p:nvSpPr>
        <p:spPr>
          <a:xfrm>
            <a:off x="522287" y="3612871"/>
            <a:ext cx="4346275" cy="98931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spcAft>
                <a:spcPts val="0"/>
              </a:spcAft>
              <a:buSzPct val="100000"/>
              <a:buFontTx/>
              <a:buNone/>
              <a:defRPr sz="1600" b="1" kern="1200" cap="none" spc="0" baseline="0">
                <a:solidFill>
                  <a:schemeClr val="bg2"/>
                </a:solidFill>
                <a:latin typeface="GE Inspira Sans" panose="020B0503060000000003" pitchFamily="34" charset="77"/>
                <a:ea typeface="+mn-ea"/>
                <a:cs typeface="+mn-cs"/>
              </a:defRPr>
            </a:lvl1pPr>
            <a:lvl2pPr marL="457200" indent="0" algn="l" defTabSz="914400" rtl="0" eaLnBrk="1" latinLnBrk="0" hangingPunct="1">
              <a:lnSpc>
                <a:spcPct val="100000"/>
              </a:lnSpc>
              <a:spcBef>
                <a:spcPts val="600"/>
              </a:spcBef>
              <a:spcAft>
                <a:spcPts val="0"/>
              </a:spcAft>
              <a:buClr>
                <a:schemeClr val="bg2"/>
              </a:buClr>
              <a:buSzPct val="100000"/>
              <a:buFontTx/>
              <a:buNone/>
              <a:tabLst/>
              <a:defRPr sz="1150" kern="1200">
                <a:solidFill>
                  <a:schemeClr val="tx1"/>
                </a:solidFill>
                <a:latin typeface="GE Inspira Sans" panose="020B0503060000000003" pitchFamily="34" charset="77"/>
                <a:ea typeface="+mn-ea"/>
                <a:cs typeface="+mn-cs"/>
              </a:defRPr>
            </a:lvl2pPr>
            <a:lvl3pPr marL="914400" indent="0" algn="l" defTabSz="914400" rtl="0" eaLnBrk="1" latinLnBrk="0" hangingPunct="1">
              <a:lnSpc>
                <a:spcPct val="100000"/>
              </a:lnSpc>
              <a:spcBef>
                <a:spcPts val="400"/>
              </a:spcBef>
              <a:spcAft>
                <a:spcPts val="0"/>
              </a:spcAft>
              <a:buClr>
                <a:schemeClr val="bg2"/>
              </a:buClr>
              <a:buSzPct val="46000"/>
              <a:buFontTx/>
              <a:buNone/>
              <a:tabLst/>
              <a:defRPr sz="1150" kern="1200">
                <a:solidFill>
                  <a:schemeClr val="tx1"/>
                </a:solidFill>
                <a:latin typeface="GE Inspira Sans" panose="020B0503060000000003" pitchFamily="34" charset="77"/>
                <a:ea typeface="+mn-ea"/>
                <a:cs typeface="+mn-cs"/>
              </a:defRPr>
            </a:lvl3pPr>
            <a:lvl4pPr marL="1371600" indent="0" algn="l" defTabSz="914400" rtl="0" eaLnBrk="1" latinLnBrk="0" hangingPunct="1">
              <a:lnSpc>
                <a:spcPct val="100000"/>
              </a:lnSpc>
              <a:spcBef>
                <a:spcPts val="300"/>
              </a:spcBef>
              <a:spcAft>
                <a:spcPts val="0"/>
              </a:spcAft>
              <a:buSzPct val="100000"/>
              <a:buFontTx/>
              <a:buNone/>
              <a:tabLst/>
              <a:defRPr sz="1150" b="0" kern="1200">
                <a:solidFill>
                  <a:schemeClr val="tx1"/>
                </a:solidFill>
                <a:latin typeface="GE Inspira Sans" panose="020B0503060000000003" pitchFamily="34" charset="77"/>
                <a:ea typeface="+mn-ea"/>
                <a:cs typeface="+mn-cs"/>
              </a:defRPr>
            </a:lvl4pPr>
            <a:lvl5pPr marL="1828800" indent="0" algn="l" defTabSz="914400" rtl="0" eaLnBrk="1" latinLnBrk="0" hangingPunct="1">
              <a:lnSpc>
                <a:spcPct val="100000"/>
              </a:lnSpc>
              <a:spcBef>
                <a:spcPts val="200"/>
              </a:spcBef>
              <a:spcAft>
                <a:spcPts val="0"/>
              </a:spcAft>
              <a:buSzPct val="46000"/>
              <a:buFontTx/>
              <a:buNone/>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300"/>
              </a:spcBef>
              <a:spcAft>
                <a:spcPts val="600"/>
              </a:spcAft>
            </a:pPr>
            <a:r>
              <a:rPr lang="en-US" dirty="0">
                <a:solidFill>
                  <a:schemeClr val="accent1"/>
                </a:solidFill>
                <a:latin typeface="Source Sans Pro Semibold" panose="020B0503030403020204" pitchFamily="34" charset="0"/>
              </a:rPr>
              <a:t>Sign up now </a:t>
            </a:r>
          </a:p>
          <a:p>
            <a:pPr>
              <a:spcBef>
                <a:spcPts val="300"/>
              </a:spcBef>
            </a:pPr>
            <a:r>
              <a:rPr lang="en-US" b="0" dirty="0">
                <a:solidFill>
                  <a:schemeClr val="tx1"/>
                </a:solidFill>
                <a:latin typeface="Source Sans Pro" panose="020B0503030403020204" pitchFamily="34" charset="0"/>
              </a:rPr>
              <a:t>Get started and sign up now at  www.gehealthcare.com/</a:t>
            </a:r>
          </a:p>
        </p:txBody>
      </p:sp>
      <p:pic>
        <p:nvPicPr>
          <p:cNvPr id="7" name="Picture 6" descr="A computer showing a screen with a couple of people&#10;&#10;Description automatically generated">
            <a:extLst>
              <a:ext uri="{FF2B5EF4-FFF2-40B4-BE49-F238E27FC236}">
                <a16:creationId xmlns:a16="http://schemas.microsoft.com/office/drawing/2014/main" id="{1A59FF9F-6A60-FB55-B54F-4C1E521495DB}"/>
              </a:ext>
            </a:extLst>
          </p:cNvPr>
          <p:cNvPicPr>
            <a:picLocks noChangeAspect="1"/>
          </p:cNvPicPr>
          <p:nvPr/>
        </p:nvPicPr>
        <p:blipFill>
          <a:blip r:embed="rId2"/>
          <a:stretch>
            <a:fillRect/>
          </a:stretch>
        </p:blipFill>
        <p:spPr>
          <a:xfrm>
            <a:off x="4592473" y="1213192"/>
            <a:ext cx="7115734" cy="4651215"/>
          </a:xfrm>
          <a:prstGeom prst="rect">
            <a:avLst/>
          </a:prstGeom>
        </p:spPr>
      </p:pic>
    </p:spTree>
    <p:extLst>
      <p:ext uri="{BB962C8B-B14F-4D97-AF65-F5344CB8AC3E}">
        <p14:creationId xmlns:p14="http://schemas.microsoft.com/office/powerpoint/2010/main" val="3705592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30AC-B588-F629-8C8A-A24DF2611313}"/>
              </a:ext>
            </a:extLst>
          </p:cNvPr>
          <p:cNvSpPr>
            <a:spLocks noGrp="1"/>
          </p:cNvSpPr>
          <p:nvPr>
            <p:ph type="title"/>
          </p:nvPr>
        </p:nvSpPr>
        <p:spPr/>
        <p:txBody>
          <a:bodyPr/>
          <a:lstStyle/>
          <a:p>
            <a:r>
              <a:rPr lang="en-US" b="1" u="none" strike="noStrike" dirty="0">
                <a:effectLst/>
                <a:latin typeface="Source Sans Pro SemiBold" panose="020B0503030403020204" pitchFamily="34" charset="0"/>
              </a:rPr>
              <a:t>Service Solutions</a:t>
            </a:r>
            <a:endParaRPr lang="en-US" dirty="0"/>
          </a:p>
        </p:txBody>
      </p:sp>
      <p:sp>
        <p:nvSpPr>
          <p:cNvPr id="3" name="Footer Placeholder 2">
            <a:extLst>
              <a:ext uri="{FF2B5EF4-FFF2-40B4-BE49-F238E27FC236}">
                <a16:creationId xmlns:a16="http://schemas.microsoft.com/office/drawing/2014/main" id="{AFEB6E54-5EE7-D15C-A1D4-600BAB5B370F}"/>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33F8383D-9C9C-E562-C4B0-0FB0E723C619}"/>
              </a:ext>
            </a:extLst>
          </p:cNvPr>
          <p:cNvSpPr>
            <a:spLocks noGrp="1"/>
          </p:cNvSpPr>
          <p:nvPr>
            <p:ph type="sldNum" sz="quarter" idx="12"/>
          </p:nvPr>
        </p:nvSpPr>
        <p:spPr/>
        <p:txBody>
          <a:bodyPr/>
          <a:lstStyle/>
          <a:p>
            <a:fld id="{339C9110-F427-4586-9638-A5638F41FBCD}" type="slidenum">
              <a:rPr lang="en-US" smtClean="0"/>
              <a:t>30</a:t>
            </a:fld>
            <a:endParaRPr lang="en-US"/>
          </a:p>
        </p:txBody>
      </p:sp>
      <p:sp>
        <p:nvSpPr>
          <p:cNvPr id="14" name="Slide Number Placeholder 2">
            <a:extLst>
              <a:ext uri="{FF2B5EF4-FFF2-40B4-BE49-F238E27FC236}">
                <a16:creationId xmlns:a16="http://schemas.microsoft.com/office/drawing/2014/main" id="{44932750-7FFD-3E17-2460-B51BF23D58B0}"/>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r>
              <a:rPr lang="en-US"/>
              <a:t>29</a:t>
            </a:r>
            <a:endParaRPr lang="en-US" dirty="0"/>
          </a:p>
        </p:txBody>
      </p:sp>
      <p:pic>
        <p:nvPicPr>
          <p:cNvPr id="7" name="Picture 6">
            <a:extLst>
              <a:ext uri="{FF2B5EF4-FFF2-40B4-BE49-F238E27FC236}">
                <a16:creationId xmlns:a16="http://schemas.microsoft.com/office/drawing/2014/main" id="{86745808-D745-76FD-3C29-11C835280658}"/>
              </a:ext>
            </a:extLst>
          </p:cNvPr>
          <p:cNvPicPr>
            <a:picLocks noChangeAspect="1"/>
          </p:cNvPicPr>
          <p:nvPr/>
        </p:nvPicPr>
        <p:blipFill rotWithShape="1">
          <a:blip r:embed="rId2">
            <a:extLst>
              <a:ext uri="{28A0092B-C50C-407E-A947-70E740481C1C}">
                <a14:useLocalDpi xmlns:a14="http://schemas.microsoft.com/office/drawing/2010/main" val="0"/>
              </a:ext>
            </a:extLst>
          </a:blip>
          <a:srcRect l="27286" t="10691" r="28605" b="10389"/>
          <a:stretch/>
        </p:blipFill>
        <p:spPr>
          <a:xfrm>
            <a:off x="5182345" y="1123266"/>
            <a:ext cx="4582551" cy="4611467"/>
          </a:xfrm>
          <a:prstGeom prst="rect">
            <a:avLst/>
          </a:prstGeom>
        </p:spPr>
      </p:pic>
      <p:sp>
        <p:nvSpPr>
          <p:cNvPr id="10" name="Slide Number Placeholder 2">
            <a:extLst>
              <a:ext uri="{FF2B5EF4-FFF2-40B4-BE49-F238E27FC236}">
                <a16:creationId xmlns:a16="http://schemas.microsoft.com/office/drawing/2014/main" id="{F48CDF8A-8BC1-D08F-DEA6-8B216A74E07E}"/>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r>
              <a:rPr lang="en-US"/>
              <a:t>33</a:t>
            </a:r>
            <a:endParaRPr lang="en-US" dirty="0"/>
          </a:p>
        </p:txBody>
      </p:sp>
      <p:sp>
        <p:nvSpPr>
          <p:cNvPr id="13" name="object 10">
            <a:extLst>
              <a:ext uri="{FF2B5EF4-FFF2-40B4-BE49-F238E27FC236}">
                <a16:creationId xmlns:a16="http://schemas.microsoft.com/office/drawing/2014/main" id="{6E37A91B-9CE3-626B-C60B-48A35D5EC0DF}"/>
              </a:ext>
            </a:extLst>
          </p:cNvPr>
          <p:cNvSpPr txBox="1">
            <a:spLocks/>
          </p:cNvSpPr>
          <p:nvPr/>
        </p:nvSpPr>
        <p:spPr>
          <a:xfrm>
            <a:off x="9969386" y="4166384"/>
            <a:ext cx="1605894" cy="20736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1733" b="0" i="0" kern="1200">
                <a:solidFill>
                  <a:schemeClr val="tx1"/>
                </a:solidFill>
                <a:latin typeface="Source Sans Pro" panose="020B0503030403020204" pitchFamily="34" charset="0"/>
                <a:ea typeface="+mj-ea"/>
                <a:cs typeface="Arial"/>
              </a:defRPr>
            </a:lvl1pPr>
          </a:lstStyle>
          <a:p>
            <a:pPr marL="0" marR="0" lvl="0" indent="0" algn="l" defTabSz="914400" rtl="0" eaLnBrk="1" fontAlgn="auto" latinLnBrk="0" hangingPunct="1">
              <a:lnSpc>
                <a:spcPts val="156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022A6"/>
                </a:solidFill>
                <a:effectLst/>
                <a:uLnTx/>
                <a:uFillTx/>
                <a:latin typeface="Source Sans Pro SemiBold" panose="020B0503030403020204" pitchFamily="34" charset="0"/>
                <a:ea typeface="Source Sans Pro SemiBold" panose="020B0503030403020204" pitchFamily="34" charset="0"/>
                <a:cs typeface="Arial Black"/>
              </a:rPr>
              <a:t>Process</a:t>
            </a:r>
          </a:p>
        </p:txBody>
      </p:sp>
      <p:sp>
        <p:nvSpPr>
          <p:cNvPr id="15" name="object 2">
            <a:extLst>
              <a:ext uri="{FF2B5EF4-FFF2-40B4-BE49-F238E27FC236}">
                <a16:creationId xmlns:a16="http://schemas.microsoft.com/office/drawing/2014/main" id="{0160FC3D-8055-D3D3-C980-74882AE63E86}"/>
              </a:ext>
            </a:extLst>
          </p:cNvPr>
          <p:cNvSpPr txBox="1"/>
          <p:nvPr/>
        </p:nvSpPr>
        <p:spPr>
          <a:xfrm>
            <a:off x="9969386" y="4523588"/>
            <a:ext cx="1707502" cy="416247"/>
          </a:xfrm>
          <a:prstGeom prst="rect">
            <a:avLst/>
          </a:prstGeom>
        </p:spPr>
        <p:txBody>
          <a:bodyPr vert="horz" wrap="square" lIns="0" tIns="16933" rIns="0" bIns="0" rtlCol="0">
            <a:spAutoFit/>
          </a:bodyPr>
          <a:lstStyle/>
          <a:p>
            <a:pPr marL="0" marR="79585" lvl="0" indent="0" algn="l" defTabSz="914400" rtl="0" eaLnBrk="1" fontAlgn="auto" latinLnBrk="0" hangingPunct="1">
              <a:lnSpc>
                <a:spcPts val="1600"/>
              </a:lnSpc>
              <a:spcBef>
                <a:spcPts val="0"/>
              </a:spcBef>
              <a:spcAft>
                <a:spcPts val="0"/>
              </a:spcAft>
              <a:buClrTx/>
              <a:buSzTx/>
              <a:buFontTx/>
              <a:buNone/>
              <a:tabLst/>
              <a:defRPr/>
            </a:pPr>
            <a:r>
              <a:rPr kumimoji="0" lang="en-US" sz="1200" u="none" strike="noStrike" kern="1200" cap="none" spc="-27" normalizeH="0" baseline="0" noProof="0" dirty="0">
                <a:ln>
                  <a:noFill/>
                </a:ln>
                <a:solidFill>
                  <a:srgbClr val="6022A6"/>
                </a:solidFill>
                <a:effectLst/>
                <a:uLnTx/>
                <a:uFillTx/>
                <a:latin typeface="Source Sans Pro" panose="020B0503030403020204" pitchFamily="34" charset="0"/>
                <a:ea typeface="Source Sans Pro" panose="020B0503030403020204" pitchFamily="34" charset="0"/>
                <a:cs typeface="Arial"/>
              </a:rPr>
              <a:t>Establishing a sustainable process and uniformity.</a:t>
            </a:r>
          </a:p>
        </p:txBody>
      </p:sp>
      <p:cxnSp>
        <p:nvCxnSpPr>
          <p:cNvPr id="16" name="Straight Connector 15">
            <a:extLst>
              <a:ext uri="{FF2B5EF4-FFF2-40B4-BE49-F238E27FC236}">
                <a16:creationId xmlns:a16="http://schemas.microsoft.com/office/drawing/2014/main" id="{906BA926-17CD-5149-DF5A-DA3AB9501441}"/>
              </a:ext>
            </a:extLst>
          </p:cNvPr>
          <p:cNvCxnSpPr/>
          <p:nvPr/>
        </p:nvCxnSpPr>
        <p:spPr>
          <a:xfrm flipH="1">
            <a:off x="9918582" y="4431362"/>
            <a:ext cx="1707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F7FBDC-38CF-E58C-544D-67692E46D30B}"/>
              </a:ext>
            </a:extLst>
          </p:cNvPr>
          <p:cNvCxnSpPr>
            <a:cxnSpLocks/>
          </p:cNvCxnSpPr>
          <p:nvPr/>
        </p:nvCxnSpPr>
        <p:spPr>
          <a:xfrm flipH="1" flipV="1">
            <a:off x="8434839" y="3927107"/>
            <a:ext cx="1483743" cy="504255"/>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8" name="object 10">
            <a:extLst>
              <a:ext uri="{FF2B5EF4-FFF2-40B4-BE49-F238E27FC236}">
                <a16:creationId xmlns:a16="http://schemas.microsoft.com/office/drawing/2014/main" id="{8EF8C0DF-12E2-80F0-E5ED-C6AE3ECD61B5}"/>
              </a:ext>
            </a:extLst>
          </p:cNvPr>
          <p:cNvSpPr txBox="1">
            <a:spLocks/>
          </p:cNvSpPr>
          <p:nvPr/>
        </p:nvSpPr>
        <p:spPr>
          <a:xfrm>
            <a:off x="9969386" y="819814"/>
            <a:ext cx="1605894" cy="20736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1733" b="0" i="0" kern="1200">
                <a:solidFill>
                  <a:schemeClr val="tx1"/>
                </a:solidFill>
                <a:latin typeface="Source Sans Pro" panose="020B0503030403020204" pitchFamily="34" charset="0"/>
                <a:ea typeface="+mj-ea"/>
                <a:cs typeface="Arial"/>
              </a:defRPr>
            </a:lvl1pPr>
          </a:lstStyle>
          <a:p>
            <a:pPr marL="0" marR="0" lvl="0" indent="0" algn="l" defTabSz="914400" rtl="0" eaLnBrk="1" fontAlgn="auto" latinLnBrk="0" hangingPunct="1">
              <a:lnSpc>
                <a:spcPts val="156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022A6"/>
                </a:solidFill>
                <a:effectLst/>
                <a:uLnTx/>
                <a:uFillTx/>
                <a:latin typeface="Source Sans Pro SemiBold" panose="020B0503030403020204" pitchFamily="34" charset="0"/>
                <a:ea typeface="Source Sans Pro SemiBold" panose="020B0503030403020204" pitchFamily="34" charset="0"/>
                <a:cs typeface="Arial Black"/>
              </a:rPr>
              <a:t>Technology</a:t>
            </a:r>
          </a:p>
        </p:txBody>
      </p:sp>
      <p:sp>
        <p:nvSpPr>
          <p:cNvPr id="19" name="object 2">
            <a:extLst>
              <a:ext uri="{FF2B5EF4-FFF2-40B4-BE49-F238E27FC236}">
                <a16:creationId xmlns:a16="http://schemas.microsoft.com/office/drawing/2014/main" id="{688DE06E-3110-0696-B5B9-1A504D770AED}"/>
              </a:ext>
            </a:extLst>
          </p:cNvPr>
          <p:cNvSpPr txBox="1"/>
          <p:nvPr/>
        </p:nvSpPr>
        <p:spPr>
          <a:xfrm>
            <a:off x="9969386" y="1177018"/>
            <a:ext cx="1707502" cy="416247"/>
          </a:xfrm>
          <a:prstGeom prst="rect">
            <a:avLst/>
          </a:prstGeom>
        </p:spPr>
        <p:txBody>
          <a:bodyPr vert="horz" wrap="square" lIns="0" tIns="16933" rIns="0" bIns="0" rtlCol="0">
            <a:spAutoFit/>
          </a:bodyPr>
          <a:lstStyle/>
          <a:p>
            <a:pPr marL="0" marR="79585" lvl="0" indent="0" algn="l" defTabSz="914400" rtl="0" eaLnBrk="1" fontAlgn="auto" latinLnBrk="0" hangingPunct="1">
              <a:lnSpc>
                <a:spcPts val="1600"/>
              </a:lnSpc>
              <a:spcBef>
                <a:spcPts val="0"/>
              </a:spcBef>
              <a:spcAft>
                <a:spcPts val="0"/>
              </a:spcAft>
              <a:buClrTx/>
              <a:buSzTx/>
              <a:buFontTx/>
              <a:buNone/>
              <a:tabLst/>
              <a:defRPr/>
            </a:pPr>
            <a:r>
              <a:rPr kumimoji="0" lang="en-US" sz="1200" u="none" strike="noStrike" kern="1200" cap="none" spc="-27" normalizeH="0" baseline="0" noProof="0" dirty="0">
                <a:ln>
                  <a:noFill/>
                </a:ln>
                <a:solidFill>
                  <a:srgbClr val="6022A6"/>
                </a:solidFill>
                <a:effectLst/>
                <a:uLnTx/>
                <a:uFillTx/>
                <a:latin typeface="Source Sans Pro" panose="020B0503030403020204" pitchFamily="34" charset="0"/>
                <a:ea typeface="Source Sans Pro" panose="020B0503030403020204" pitchFamily="34" charset="0"/>
                <a:cs typeface="Arial"/>
              </a:rPr>
              <a:t>Enabling success now </a:t>
            </a:r>
            <a:br>
              <a:rPr kumimoji="0" lang="en-US" sz="1200" u="none" strike="noStrike" kern="1200" cap="none" spc="-27" normalizeH="0" baseline="0" noProof="0" dirty="0">
                <a:ln>
                  <a:noFill/>
                </a:ln>
                <a:solidFill>
                  <a:srgbClr val="6022A6"/>
                </a:solidFill>
                <a:effectLst/>
                <a:uLnTx/>
                <a:uFillTx/>
                <a:latin typeface="Source Sans Pro" panose="020B0503030403020204" pitchFamily="34" charset="0"/>
                <a:ea typeface="Source Sans Pro" panose="020B0503030403020204" pitchFamily="34" charset="0"/>
                <a:cs typeface="Arial"/>
              </a:rPr>
            </a:br>
            <a:r>
              <a:rPr kumimoji="0" lang="en-US" sz="1200" u="none" strike="noStrike" kern="1200" cap="none" spc="-27" normalizeH="0" baseline="0" noProof="0" dirty="0">
                <a:ln>
                  <a:noFill/>
                </a:ln>
                <a:solidFill>
                  <a:srgbClr val="6022A6"/>
                </a:solidFill>
                <a:effectLst/>
                <a:uLnTx/>
                <a:uFillTx/>
                <a:latin typeface="Source Sans Pro" panose="020B0503030403020204" pitchFamily="34" charset="0"/>
                <a:ea typeface="Source Sans Pro" panose="020B0503030403020204" pitchFamily="34" charset="0"/>
                <a:cs typeface="Arial"/>
              </a:rPr>
              <a:t>and in the future.</a:t>
            </a:r>
          </a:p>
        </p:txBody>
      </p:sp>
      <p:cxnSp>
        <p:nvCxnSpPr>
          <p:cNvPr id="20" name="Straight Connector 19">
            <a:extLst>
              <a:ext uri="{FF2B5EF4-FFF2-40B4-BE49-F238E27FC236}">
                <a16:creationId xmlns:a16="http://schemas.microsoft.com/office/drawing/2014/main" id="{261E060F-6926-9032-D690-85CBFBDF69B9}"/>
              </a:ext>
            </a:extLst>
          </p:cNvPr>
          <p:cNvCxnSpPr>
            <a:cxnSpLocks/>
          </p:cNvCxnSpPr>
          <p:nvPr/>
        </p:nvCxnSpPr>
        <p:spPr>
          <a:xfrm flipH="1">
            <a:off x="8434839" y="1084792"/>
            <a:ext cx="298679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0C58C25-285C-096D-5A66-31DB34BE4695}"/>
              </a:ext>
            </a:extLst>
          </p:cNvPr>
          <p:cNvCxnSpPr>
            <a:cxnSpLocks/>
          </p:cNvCxnSpPr>
          <p:nvPr/>
        </p:nvCxnSpPr>
        <p:spPr>
          <a:xfrm flipH="1">
            <a:off x="7510203" y="1084791"/>
            <a:ext cx="924637" cy="895465"/>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2" name="object 10">
            <a:extLst>
              <a:ext uri="{FF2B5EF4-FFF2-40B4-BE49-F238E27FC236}">
                <a16:creationId xmlns:a16="http://schemas.microsoft.com/office/drawing/2014/main" id="{F88B6872-8087-4FC4-E7D1-8FA5041761FA}"/>
              </a:ext>
            </a:extLst>
          </p:cNvPr>
          <p:cNvSpPr txBox="1">
            <a:spLocks/>
          </p:cNvSpPr>
          <p:nvPr/>
        </p:nvSpPr>
        <p:spPr>
          <a:xfrm>
            <a:off x="3332862" y="5017979"/>
            <a:ext cx="1605894" cy="20736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1733" b="0" i="0" kern="1200">
                <a:solidFill>
                  <a:schemeClr val="tx1"/>
                </a:solidFill>
                <a:latin typeface="Source Sans Pro" panose="020B0503030403020204" pitchFamily="34" charset="0"/>
                <a:ea typeface="+mj-ea"/>
                <a:cs typeface="Arial"/>
              </a:defRPr>
            </a:lvl1pPr>
          </a:lstStyle>
          <a:p>
            <a:pPr marL="0" marR="0" lvl="0" indent="0" algn="l" defTabSz="914400" rtl="0" eaLnBrk="1" fontAlgn="auto" latinLnBrk="0" hangingPunct="1">
              <a:lnSpc>
                <a:spcPts val="156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022A6"/>
                </a:solidFill>
                <a:effectLst/>
                <a:uLnTx/>
                <a:uFillTx/>
                <a:latin typeface="Source Sans Pro SemiBold" panose="020B0503030403020204" pitchFamily="34" charset="0"/>
                <a:ea typeface="Source Sans Pro SemiBold" panose="020B0503030403020204" pitchFamily="34" charset="0"/>
                <a:cs typeface="Arial Black"/>
              </a:rPr>
              <a:t>People</a:t>
            </a:r>
          </a:p>
        </p:txBody>
      </p:sp>
      <p:sp>
        <p:nvSpPr>
          <p:cNvPr id="23" name="object 2">
            <a:extLst>
              <a:ext uri="{FF2B5EF4-FFF2-40B4-BE49-F238E27FC236}">
                <a16:creationId xmlns:a16="http://schemas.microsoft.com/office/drawing/2014/main" id="{1068E0EF-FD87-3030-66FF-8D06ABF0048A}"/>
              </a:ext>
            </a:extLst>
          </p:cNvPr>
          <p:cNvSpPr txBox="1"/>
          <p:nvPr/>
        </p:nvSpPr>
        <p:spPr>
          <a:xfrm>
            <a:off x="3332862" y="5375183"/>
            <a:ext cx="1707502" cy="416247"/>
          </a:xfrm>
          <a:prstGeom prst="rect">
            <a:avLst/>
          </a:prstGeom>
        </p:spPr>
        <p:txBody>
          <a:bodyPr vert="horz" wrap="square" lIns="0" tIns="16933" rIns="0" bIns="0" rtlCol="0">
            <a:spAutoFit/>
          </a:bodyPr>
          <a:lstStyle/>
          <a:p>
            <a:pPr marL="0" marR="79585" lvl="0" indent="0" algn="l" defTabSz="9144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27" normalizeH="0" baseline="0" noProof="0" dirty="0">
                <a:ln>
                  <a:noFill/>
                </a:ln>
                <a:solidFill>
                  <a:srgbClr val="6022A6"/>
                </a:solidFill>
                <a:effectLst/>
                <a:uLnTx/>
                <a:uFillTx/>
                <a:latin typeface="Source Sans Pro" panose="020B0503030403020204" pitchFamily="34" charset="0"/>
                <a:ea typeface="Source Sans Pro" panose="020B0503030403020204" pitchFamily="34" charset="0"/>
                <a:cs typeface="Arial"/>
              </a:rPr>
              <a:t>The right leadership, training, and expertise.</a:t>
            </a:r>
          </a:p>
        </p:txBody>
      </p:sp>
      <p:cxnSp>
        <p:nvCxnSpPr>
          <p:cNvPr id="24" name="Straight Connector 23">
            <a:extLst>
              <a:ext uri="{FF2B5EF4-FFF2-40B4-BE49-F238E27FC236}">
                <a16:creationId xmlns:a16="http://schemas.microsoft.com/office/drawing/2014/main" id="{279A3086-3257-12DE-7D1E-25A79ACA27FA}"/>
              </a:ext>
            </a:extLst>
          </p:cNvPr>
          <p:cNvCxnSpPr/>
          <p:nvPr/>
        </p:nvCxnSpPr>
        <p:spPr>
          <a:xfrm flipH="1">
            <a:off x="3282058" y="5282957"/>
            <a:ext cx="1707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F7A5A83-FEAF-E341-0816-F4CF7E229BEA}"/>
              </a:ext>
            </a:extLst>
          </p:cNvPr>
          <p:cNvCxnSpPr>
            <a:cxnSpLocks/>
          </p:cNvCxnSpPr>
          <p:nvPr/>
        </p:nvCxnSpPr>
        <p:spPr>
          <a:xfrm flipV="1">
            <a:off x="4989560" y="4269966"/>
            <a:ext cx="1647763" cy="1012991"/>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6" name="object 10">
            <a:extLst>
              <a:ext uri="{FF2B5EF4-FFF2-40B4-BE49-F238E27FC236}">
                <a16:creationId xmlns:a16="http://schemas.microsoft.com/office/drawing/2014/main" id="{8B927D0C-7A66-60E0-AA75-425844C8995B}"/>
              </a:ext>
            </a:extLst>
          </p:cNvPr>
          <p:cNvSpPr txBox="1">
            <a:spLocks/>
          </p:cNvSpPr>
          <p:nvPr/>
        </p:nvSpPr>
        <p:spPr>
          <a:xfrm>
            <a:off x="9969386" y="2334412"/>
            <a:ext cx="1605894" cy="20736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1733" b="0" i="0" kern="1200">
                <a:solidFill>
                  <a:schemeClr val="tx1"/>
                </a:solidFill>
                <a:latin typeface="Source Sans Pro" panose="020B0503030403020204" pitchFamily="34" charset="0"/>
                <a:ea typeface="+mj-ea"/>
                <a:cs typeface="Arial"/>
              </a:defRPr>
            </a:lvl1pPr>
          </a:lstStyle>
          <a:p>
            <a:pPr marL="0" marR="0" lvl="0" indent="0" algn="l" defTabSz="914400" rtl="0" eaLnBrk="1" fontAlgn="auto" latinLnBrk="0" hangingPunct="1">
              <a:lnSpc>
                <a:spcPts val="156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Source Sans Pro SemiBold" panose="020B0503030403020204" pitchFamily="34" charset="0"/>
                <a:ea typeface="Source Sans Pro SemiBold" panose="020B0503030403020204" pitchFamily="34" charset="0"/>
                <a:cs typeface="Arial Black"/>
              </a:rPr>
              <a:t>Optimization</a:t>
            </a:r>
          </a:p>
        </p:txBody>
      </p:sp>
      <p:sp>
        <p:nvSpPr>
          <p:cNvPr id="27" name="object 2">
            <a:extLst>
              <a:ext uri="{FF2B5EF4-FFF2-40B4-BE49-F238E27FC236}">
                <a16:creationId xmlns:a16="http://schemas.microsoft.com/office/drawing/2014/main" id="{0D86690B-74B7-2FF0-DE7A-1CEB72FE13C4}"/>
              </a:ext>
            </a:extLst>
          </p:cNvPr>
          <p:cNvSpPr txBox="1"/>
          <p:nvPr/>
        </p:nvSpPr>
        <p:spPr>
          <a:xfrm>
            <a:off x="9969386" y="2691616"/>
            <a:ext cx="1707502" cy="621431"/>
          </a:xfrm>
          <a:prstGeom prst="rect">
            <a:avLst/>
          </a:prstGeom>
        </p:spPr>
        <p:txBody>
          <a:bodyPr vert="horz" wrap="square" lIns="0" tIns="16933" rIns="0" bIns="0" rtlCol="0">
            <a:spAutoFit/>
          </a:bodyPr>
          <a:lstStyle/>
          <a:p>
            <a:pPr marL="0" marR="79585" lvl="0" indent="0" algn="l" defTabSz="914400" rtl="0" eaLnBrk="1" fontAlgn="auto" latinLnBrk="0" hangingPunct="1">
              <a:lnSpc>
                <a:spcPts val="1600"/>
              </a:lnSpc>
              <a:spcBef>
                <a:spcPts val="0"/>
              </a:spcBef>
              <a:spcAft>
                <a:spcPts val="0"/>
              </a:spcAft>
              <a:buClrTx/>
              <a:buSzTx/>
              <a:buFontTx/>
              <a:buNone/>
              <a:tabLst/>
              <a:defRPr/>
            </a:pPr>
            <a:r>
              <a:rPr kumimoji="0" lang="en-US" sz="1200" u="none" strike="noStrike" kern="1200" cap="none" spc="-27"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Arial"/>
              </a:rPr>
              <a:t>Change management </a:t>
            </a:r>
            <a:br>
              <a:rPr kumimoji="0" lang="en-US" sz="1200" u="none" strike="noStrike" kern="1200" cap="none" spc="-27"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Arial"/>
              </a:rPr>
            </a:br>
            <a:r>
              <a:rPr kumimoji="0" lang="en-US" sz="1200" u="none" strike="noStrike" kern="1200" cap="none" spc="-27"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Arial"/>
              </a:rPr>
              <a:t>with lifecycle continuous improvement.</a:t>
            </a:r>
          </a:p>
        </p:txBody>
      </p:sp>
      <p:cxnSp>
        <p:nvCxnSpPr>
          <p:cNvPr id="28" name="Straight Connector 27">
            <a:extLst>
              <a:ext uri="{FF2B5EF4-FFF2-40B4-BE49-F238E27FC236}">
                <a16:creationId xmlns:a16="http://schemas.microsoft.com/office/drawing/2014/main" id="{355518DF-28F0-12E8-629E-94827CBF2BE7}"/>
              </a:ext>
            </a:extLst>
          </p:cNvPr>
          <p:cNvCxnSpPr>
            <a:cxnSpLocks/>
          </p:cNvCxnSpPr>
          <p:nvPr/>
        </p:nvCxnSpPr>
        <p:spPr>
          <a:xfrm flipH="1">
            <a:off x="9969386" y="2615865"/>
            <a:ext cx="145224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EA0D5F3-5772-95F9-50F8-587C6F6FDBF0}"/>
              </a:ext>
            </a:extLst>
          </p:cNvPr>
          <p:cNvSpPr/>
          <p:nvPr/>
        </p:nvSpPr>
        <p:spPr>
          <a:xfrm>
            <a:off x="522287" y="1942949"/>
            <a:ext cx="4369487" cy="2234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 name="Title 1">
            <a:extLst>
              <a:ext uri="{FF2B5EF4-FFF2-40B4-BE49-F238E27FC236}">
                <a16:creationId xmlns:a16="http://schemas.microsoft.com/office/drawing/2014/main" id="{8E0AF3EE-5BA1-6905-D5DF-976445690DDE}"/>
              </a:ext>
            </a:extLst>
          </p:cNvPr>
          <p:cNvSpPr txBox="1">
            <a:spLocks/>
          </p:cNvSpPr>
          <p:nvPr/>
        </p:nvSpPr>
        <p:spPr>
          <a:xfrm>
            <a:off x="1044576" y="2515511"/>
            <a:ext cx="3296766" cy="182697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a:lstStyle>
          <a:p>
            <a:pPr marL="0" marR="0" lvl="0" indent="0" algn="l" defTabSz="914400" rtl="0" eaLnBrk="1" fontAlgn="auto" latinLnBrk="0" hangingPunct="1">
              <a:lnSpc>
                <a:spcPct val="100000"/>
              </a:lnSpc>
              <a:spcBef>
                <a:spcPct val="0"/>
              </a:spcBef>
              <a:spcAft>
                <a:spcPts val="1200"/>
              </a:spcAft>
              <a:buClrTx/>
              <a:buSzTx/>
              <a:buFontTx/>
              <a:buNone/>
              <a:tabLst/>
              <a:defRPr/>
            </a:pPr>
            <a:r>
              <a:rPr kumimoji="0" lang="en-US" sz="2200" b="1" i="0" u="none" strike="noStrike" kern="1200" cap="none" spc="0" normalizeH="0" baseline="0" noProof="0" dirty="0">
                <a:ln>
                  <a:noFill/>
                </a:ln>
                <a:solidFill>
                  <a:srgbClr val="6022A6"/>
                </a:solidFill>
                <a:effectLst/>
                <a:uLnTx/>
                <a:uFillTx/>
                <a:latin typeface="Source Sans Pro SemiBold" panose="020B0503030403020204" pitchFamily="34" charset="0"/>
                <a:ea typeface="Source Sans Pro SemiBold" panose="020B0503030403020204" pitchFamily="34" charset="0"/>
                <a:cs typeface="+mj-cs"/>
              </a:rPr>
              <a:t>Powerful driving forces</a:t>
            </a:r>
          </a:p>
          <a:p>
            <a:pPr marL="0" marR="0" lvl="0" indent="0" algn="l" defTabSz="914400" rtl="0" eaLnBrk="1" fontAlgn="auto" latinLnBrk="0" hangingPunct="1">
              <a:lnSpc>
                <a:spcPts val="27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6022A6"/>
                </a:solidFill>
                <a:effectLst/>
                <a:uLnTx/>
                <a:uFillTx/>
                <a:latin typeface="Source Sans Pro Light" panose="020B0403030403020204" pitchFamily="34" charset="0"/>
                <a:ea typeface="Source Sans Pro Light" panose="020B0403030403020204" pitchFamily="34" charset="0"/>
                <a:cs typeface="+mj-cs"/>
              </a:rPr>
              <a:t>The eight facets of MTAS are driven by three powerful forces.</a:t>
            </a:r>
          </a:p>
        </p:txBody>
      </p:sp>
    </p:spTree>
    <p:extLst>
      <p:ext uri="{BB962C8B-B14F-4D97-AF65-F5344CB8AC3E}">
        <p14:creationId xmlns:p14="http://schemas.microsoft.com/office/powerpoint/2010/main" val="115311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5621-C3FA-D4FB-14C8-9E45B17867B5}"/>
              </a:ext>
            </a:extLst>
          </p:cNvPr>
          <p:cNvSpPr>
            <a:spLocks noGrp="1"/>
          </p:cNvSpPr>
          <p:nvPr>
            <p:ph type="title"/>
          </p:nvPr>
        </p:nvSpPr>
        <p:spPr/>
        <p:txBody>
          <a:bodyPr/>
          <a:lstStyle/>
          <a:p>
            <a:r>
              <a:rPr lang="en-US" dirty="0"/>
              <a:t>Training</a:t>
            </a:r>
          </a:p>
        </p:txBody>
      </p:sp>
      <p:sp>
        <p:nvSpPr>
          <p:cNvPr id="4" name="Footer Placeholder 3">
            <a:extLst>
              <a:ext uri="{FF2B5EF4-FFF2-40B4-BE49-F238E27FC236}">
                <a16:creationId xmlns:a16="http://schemas.microsoft.com/office/drawing/2014/main" id="{5A2C513E-45A3-AF98-38DC-F333D599C966}"/>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5A5240A0-D7C1-A079-0D0A-223E242D46B6}"/>
              </a:ext>
            </a:extLst>
          </p:cNvPr>
          <p:cNvSpPr>
            <a:spLocks noGrp="1"/>
          </p:cNvSpPr>
          <p:nvPr>
            <p:ph type="sldNum" sz="quarter" idx="12"/>
          </p:nvPr>
        </p:nvSpPr>
        <p:spPr/>
        <p:txBody>
          <a:bodyPr/>
          <a:lstStyle/>
          <a:p>
            <a:fld id="{339C9110-F427-4586-9638-A5638F41FBCD}" type="slidenum">
              <a:rPr lang="en-US" smtClean="0"/>
              <a:t>31</a:t>
            </a:fld>
            <a:endParaRPr lang="en-US"/>
          </a:p>
        </p:txBody>
      </p:sp>
    </p:spTree>
    <p:extLst>
      <p:ext uri="{BB962C8B-B14F-4D97-AF65-F5344CB8AC3E}">
        <p14:creationId xmlns:p14="http://schemas.microsoft.com/office/powerpoint/2010/main" val="2566803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AF43E-037F-2884-ABDB-DDB07336B7FA}"/>
              </a:ext>
            </a:extLst>
          </p:cNvPr>
          <p:cNvPicPr>
            <a:picLocks noChangeAspect="1"/>
          </p:cNvPicPr>
          <p:nvPr/>
        </p:nvPicPr>
        <p:blipFill>
          <a:blip r:embed="rId2">
            <a:extLst>
              <a:ext uri="{28A0092B-C50C-407E-A947-70E740481C1C}">
                <a14:useLocalDpi xmlns:a14="http://schemas.microsoft.com/office/drawing/2010/main" val="0"/>
              </a:ext>
            </a:extLst>
          </a:blip>
          <a:srcRect l="1153" t="119" r="1252" b="7921"/>
          <a:stretch/>
        </p:blipFill>
        <p:spPr>
          <a:xfrm>
            <a:off x="6161388" y="402690"/>
            <a:ext cx="4652687" cy="6052619"/>
          </a:xfrm>
          <a:prstGeom prst="rect">
            <a:avLst/>
          </a:prstGeom>
          <a:ln>
            <a:solidFill>
              <a:schemeClr val="accent1"/>
            </a:solidFill>
          </a:ln>
        </p:spPr>
      </p:pic>
      <p:grpSp>
        <p:nvGrpSpPr>
          <p:cNvPr id="13" name="Group 12">
            <a:extLst>
              <a:ext uri="{FF2B5EF4-FFF2-40B4-BE49-F238E27FC236}">
                <a16:creationId xmlns:a16="http://schemas.microsoft.com/office/drawing/2014/main" id="{0ACEA699-70D7-AFD3-8ABB-5259D20C8D3A}"/>
              </a:ext>
            </a:extLst>
          </p:cNvPr>
          <p:cNvGrpSpPr/>
          <p:nvPr/>
        </p:nvGrpSpPr>
        <p:grpSpPr>
          <a:xfrm>
            <a:off x="6196557" y="3216820"/>
            <a:ext cx="597357" cy="395330"/>
            <a:chOff x="5021239" y="3307873"/>
            <a:chExt cx="597357" cy="395330"/>
          </a:xfrm>
        </p:grpSpPr>
        <p:sp>
          <p:nvSpPr>
            <p:cNvPr id="14" name="Oval 13">
              <a:extLst>
                <a:ext uri="{FF2B5EF4-FFF2-40B4-BE49-F238E27FC236}">
                  <a16:creationId xmlns:a16="http://schemas.microsoft.com/office/drawing/2014/main" id="{33F41AF7-8256-8A6A-205B-4FA7E119E628}"/>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cxnSp>
          <p:nvCxnSpPr>
            <p:cNvPr id="15" name="Straight Arrow Connector 14">
              <a:extLst>
                <a:ext uri="{FF2B5EF4-FFF2-40B4-BE49-F238E27FC236}">
                  <a16:creationId xmlns:a16="http://schemas.microsoft.com/office/drawing/2014/main" id="{7A3EF79B-8026-9172-BCB8-71240CBFE3DB}"/>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9059F2C-46BE-50F2-1BDD-D8BD92E569A9}"/>
              </a:ext>
            </a:extLst>
          </p:cNvPr>
          <p:cNvSpPr>
            <a:spLocks noGrp="1"/>
          </p:cNvSpPr>
          <p:nvPr>
            <p:ph type="title"/>
          </p:nvPr>
        </p:nvSpPr>
        <p:spPr/>
        <p:txBody>
          <a:bodyPr/>
          <a:lstStyle/>
          <a:p>
            <a:r>
              <a:rPr lang="en-US" dirty="0" err="1"/>
              <a:t>MyGEHealthCare</a:t>
            </a:r>
            <a:r>
              <a:rPr lang="en-US" dirty="0"/>
              <a:t> Training</a:t>
            </a:r>
          </a:p>
        </p:txBody>
      </p:sp>
      <p:sp>
        <p:nvSpPr>
          <p:cNvPr id="3" name="Footer Placeholder 2">
            <a:extLst>
              <a:ext uri="{FF2B5EF4-FFF2-40B4-BE49-F238E27FC236}">
                <a16:creationId xmlns:a16="http://schemas.microsoft.com/office/drawing/2014/main" id="{BDF4489F-11BE-9353-572F-3F0A181A9EE0}"/>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151E02F3-3661-65A1-BBF6-08F62229A71D}"/>
              </a:ext>
            </a:extLst>
          </p:cNvPr>
          <p:cNvSpPr>
            <a:spLocks noGrp="1"/>
          </p:cNvSpPr>
          <p:nvPr>
            <p:ph type="sldNum" sz="quarter" idx="12"/>
          </p:nvPr>
        </p:nvSpPr>
        <p:spPr/>
        <p:txBody>
          <a:bodyPr/>
          <a:lstStyle/>
          <a:p>
            <a:fld id="{339C9110-F427-4586-9638-A5638F41FBCD}" type="slidenum">
              <a:rPr lang="en-US" smtClean="0"/>
              <a:t>32</a:t>
            </a:fld>
            <a:endParaRPr lang="en-US"/>
          </a:p>
        </p:txBody>
      </p:sp>
      <p:sp>
        <p:nvSpPr>
          <p:cNvPr id="6" name="Text Placeholder 4">
            <a:extLst>
              <a:ext uri="{FF2B5EF4-FFF2-40B4-BE49-F238E27FC236}">
                <a16:creationId xmlns:a16="http://schemas.microsoft.com/office/drawing/2014/main" id="{AC84CB0F-BA0D-90C2-19D6-B014AB7F74C1}"/>
              </a:ext>
            </a:extLst>
          </p:cNvPr>
          <p:cNvSpPr txBox="1">
            <a:spLocks/>
          </p:cNvSpPr>
          <p:nvPr/>
        </p:nvSpPr>
        <p:spPr>
          <a:xfrm>
            <a:off x="518414" y="2318107"/>
            <a:ext cx="4016515"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dirty="0">
                <a:solidFill>
                  <a:schemeClr val="dk1"/>
                </a:solidFill>
                <a:latin typeface="Source Sans Pro" panose="020B0503030403020204" pitchFamily="34" charset="0"/>
                <a:ea typeface="Arial"/>
                <a:cs typeface="Arial"/>
                <a:sym typeface="Arial"/>
              </a:rPr>
              <a:t>Click </a:t>
            </a:r>
            <a:r>
              <a:rPr lang="en-US" sz="1600" b="1" u="none" strike="noStrike" cap="none" dirty="0">
                <a:solidFill>
                  <a:schemeClr val="dk1"/>
                </a:solidFill>
                <a:latin typeface="Source Sans Pro SemiBold" panose="020B0503030403020204" pitchFamily="34" charset="0"/>
                <a:ea typeface="Arial"/>
                <a:cs typeface="Arial"/>
                <a:sym typeface="Arial"/>
              </a:rPr>
              <a:t>Training</a:t>
            </a:r>
            <a:r>
              <a:rPr lang="en-US" sz="1600" u="none" strike="noStrike" cap="none" dirty="0">
                <a:solidFill>
                  <a:schemeClr val="dk1"/>
                </a:solidFill>
                <a:latin typeface="Source Sans Pro" panose="020B0503030403020204" pitchFamily="34" charset="0"/>
                <a:ea typeface="Arial"/>
                <a:cs typeface="Arial"/>
                <a:sym typeface="Arial"/>
              </a:rPr>
              <a:t> to access:</a:t>
            </a:r>
            <a:endParaRPr lang="en-US" sz="1600" dirty="0">
              <a:latin typeface="Source Sans Pro" panose="020B0503030403020204" pitchFamily="34" charset="0"/>
            </a:endParaRP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Healthcare Learning System</a:t>
            </a: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Clinical Education</a:t>
            </a: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Technical Training </a:t>
            </a: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Digital Expert </a:t>
            </a: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Manuals </a:t>
            </a:r>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dirty="0">
                <a:solidFill>
                  <a:schemeClr val="dk1"/>
                </a:solidFill>
                <a:latin typeface="Source Sans Pro" panose="020B0503030403020204" pitchFamily="34" charset="0"/>
                <a:ea typeface="Arial"/>
                <a:cs typeface="Arial"/>
                <a:sym typeface="Arial"/>
              </a:rPr>
              <a:t>Cleaning Information</a:t>
            </a:r>
          </a:p>
        </p:txBody>
      </p:sp>
      <p:sp>
        <p:nvSpPr>
          <p:cNvPr id="7" name="Text Placeholder 11">
            <a:extLst>
              <a:ext uri="{FF2B5EF4-FFF2-40B4-BE49-F238E27FC236}">
                <a16:creationId xmlns:a16="http://schemas.microsoft.com/office/drawing/2014/main" id="{7118AAE2-3E5D-26A3-0686-65A88C09CE6B}"/>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Training</a:t>
            </a:r>
          </a:p>
        </p:txBody>
      </p:sp>
      <p:pic>
        <p:nvPicPr>
          <p:cNvPr id="8" name="Picture 7">
            <a:extLst>
              <a:ext uri="{FF2B5EF4-FFF2-40B4-BE49-F238E27FC236}">
                <a16:creationId xmlns:a16="http://schemas.microsoft.com/office/drawing/2014/main" id="{CFD409BB-D035-2B12-9928-3D68328749C5}"/>
              </a:ext>
            </a:extLst>
          </p:cNvPr>
          <p:cNvPicPr>
            <a:picLocks noChangeAspect="1"/>
          </p:cNvPicPr>
          <p:nvPr/>
        </p:nvPicPr>
        <p:blipFill>
          <a:blip r:embed="rId3"/>
          <a:srcRect b="17714"/>
          <a:stretch/>
        </p:blipFill>
        <p:spPr>
          <a:xfrm>
            <a:off x="4768593" y="3775855"/>
            <a:ext cx="4864522" cy="2515748"/>
          </a:xfrm>
          <a:prstGeom prst="rect">
            <a:avLst/>
          </a:prstGeom>
          <a:ln w="31750">
            <a:solidFill>
              <a:schemeClr val="accent2"/>
            </a:solidFill>
          </a:ln>
          <a:effectLst>
            <a:outerShdw blurRad="50800" dist="38100" dir="18900000" algn="bl" rotWithShape="0">
              <a:prstClr val="black">
                <a:alpha val="20000"/>
              </a:prstClr>
            </a:outerShdw>
          </a:effectLst>
        </p:spPr>
      </p:pic>
    </p:spTree>
    <p:extLst>
      <p:ext uri="{BB962C8B-B14F-4D97-AF65-F5344CB8AC3E}">
        <p14:creationId xmlns:p14="http://schemas.microsoft.com/office/powerpoint/2010/main" val="1933120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08E566-5EA2-D656-14F3-B93A3123F998}"/>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B5BD4D82-DD89-91EA-9D98-375CC84B1F34}"/>
              </a:ext>
            </a:extLst>
          </p:cNvPr>
          <p:cNvSpPr>
            <a:spLocks noGrp="1"/>
          </p:cNvSpPr>
          <p:nvPr>
            <p:ph type="sldNum" sz="quarter" idx="12"/>
          </p:nvPr>
        </p:nvSpPr>
        <p:spPr/>
        <p:txBody>
          <a:bodyPr/>
          <a:lstStyle/>
          <a:p>
            <a:fld id="{339C9110-F427-4586-9638-A5638F41FBCD}" type="slidenum">
              <a:rPr lang="en-US" smtClean="0"/>
              <a:t>33</a:t>
            </a:fld>
            <a:endParaRPr lang="en-US"/>
          </a:p>
        </p:txBody>
      </p:sp>
      <p:sp>
        <p:nvSpPr>
          <p:cNvPr id="5" name="Title 1">
            <a:extLst>
              <a:ext uri="{FF2B5EF4-FFF2-40B4-BE49-F238E27FC236}">
                <a16:creationId xmlns:a16="http://schemas.microsoft.com/office/drawing/2014/main" id="{B751D9B0-B612-A4A0-81E0-2D7419D3D602}"/>
              </a:ext>
            </a:extLst>
          </p:cNvPr>
          <p:cNvSpPr>
            <a:spLocks noGrp="1"/>
          </p:cNvSpPr>
          <p:nvPr>
            <p:ph type="title"/>
          </p:nvPr>
        </p:nvSpPr>
        <p:spPr>
          <a:xfrm>
            <a:off x="522287" y="365125"/>
            <a:ext cx="11147426" cy="731520"/>
          </a:xfrm>
        </p:spPr>
        <p:txBody>
          <a:bodyPr/>
          <a:lstStyle/>
          <a:p>
            <a:r>
              <a:rPr lang="en-US" dirty="0" err="1"/>
              <a:t>MyGEHealthCare</a:t>
            </a:r>
            <a:r>
              <a:rPr lang="en-US" dirty="0"/>
              <a:t> Training</a:t>
            </a:r>
          </a:p>
        </p:txBody>
      </p:sp>
      <p:pic>
        <p:nvPicPr>
          <p:cNvPr id="6" name="Picture 2" descr="A screenshot of a computer&#10;&#10;Description automatically generated">
            <a:extLst>
              <a:ext uri="{FF2B5EF4-FFF2-40B4-BE49-F238E27FC236}">
                <a16:creationId xmlns:a16="http://schemas.microsoft.com/office/drawing/2014/main" id="{1A69CED1-4DF0-EA23-FD5B-F464B88EE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58" y="1676315"/>
            <a:ext cx="5423977" cy="3812895"/>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B6EBF0-4F82-E719-9119-F1D937B61E28}"/>
              </a:ext>
            </a:extLst>
          </p:cNvPr>
          <p:cNvSpPr txBox="1"/>
          <p:nvPr/>
        </p:nvSpPr>
        <p:spPr>
          <a:xfrm>
            <a:off x="404893" y="5556612"/>
            <a:ext cx="1826863" cy="215444"/>
          </a:xfrm>
          <a:prstGeom prst="rect">
            <a:avLst/>
          </a:prstGeom>
          <a:noFill/>
        </p:spPr>
        <p:txBody>
          <a:bodyPr wrap="square">
            <a:spAutoFit/>
          </a:bodyPr>
          <a:lstStyle/>
          <a:p>
            <a:pPr rtl="0">
              <a:spcBef>
                <a:spcPts val="0"/>
              </a:spcBef>
              <a:spcAft>
                <a:spcPts val="800"/>
              </a:spcAft>
            </a:pPr>
            <a:r>
              <a:rPr lang="en-US" sz="800" b="1" u="none" strike="noStrike" dirty="0">
                <a:solidFill>
                  <a:srgbClr val="000000"/>
                </a:solidFill>
                <a:effectLst/>
                <a:latin typeface="Source Sans Pro SemiBold" panose="020B0503030403020204" pitchFamily="34" charset="0"/>
              </a:rPr>
              <a:t>Completed courses</a:t>
            </a:r>
            <a:endParaRPr lang="en-US" sz="800" b="1" dirty="0">
              <a:effectLst/>
              <a:latin typeface="Source Sans Pro SemiBold" panose="020B0503030403020204" pitchFamily="34" charset="0"/>
            </a:endParaRPr>
          </a:p>
        </p:txBody>
      </p:sp>
      <p:pic>
        <p:nvPicPr>
          <p:cNvPr id="8" name="Picture 4" descr="A certificate of completion&#10;&#10;Description automatically generated">
            <a:extLst>
              <a:ext uri="{FF2B5EF4-FFF2-40B4-BE49-F238E27FC236}">
                <a16:creationId xmlns:a16="http://schemas.microsoft.com/office/drawing/2014/main" id="{04487968-BFB9-D8D5-26DC-61548A9AD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738" y="1676315"/>
            <a:ext cx="5362945" cy="38128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B5BB1F-4D9D-C30D-AF1B-3B416AFD9E16}"/>
              </a:ext>
            </a:extLst>
          </p:cNvPr>
          <p:cNvSpPr txBox="1"/>
          <p:nvPr/>
        </p:nvSpPr>
        <p:spPr>
          <a:xfrm>
            <a:off x="6175428" y="5556612"/>
            <a:ext cx="1826863" cy="215444"/>
          </a:xfrm>
          <a:prstGeom prst="rect">
            <a:avLst/>
          </a:prstGeom>
          <a:noFill/>
        </p:spPr>
        <p:txBody>
          <a:bodyPr wrap="square">
            <a:spAutoFit/>
          </a:bodyPr>
          <a:lstStyle/>
          <a:p>
            <a:pPr rtl="0">
              <a:spcBef>
                <a:spcPts val="0"/>
              </a:spcBef>
              <a:spcAft>
                <a:spcPts val="800"/>
              </a:spcAft>
            </a:pPr>
            <a:r>
              <a:rPr lang="en-US" sz="800" b="1" u="none" strike="noStrike" dirty="0">
                <a:solidFill>
                  <a:srgbClr val="000000"/>
                </a:solidFill>
                <a:effectLst/>
                <a:latin typeface="Source Sans Pro SemiBold" panose="020B0503030403020204" pitchFamily="34" charset="0"/>
              </a:rPr>
              <a:t>Certificate</a:t>
            </a:r>
            <a:endParaRPr lang="en-US" sz="800" b="1" dirty="0">
              <a:effectLst/>
              <a:latin typeface="Source Sans Pro SemiBold" panose="020B0503030403020204" pitchFamily="34" charset="0"/>
            </a:endParaRPr>
          </a:p>
        </p:txBody>
      </p:sp>
    </p:spTree>
    <p:extLst>
      <p:ext uri="{BB962C8B-B14F-4D97-AF65-F5344CB8AC3E}">
        <p14:creationId xmlns:p14="http://schemas.microsoft.com/office/powerpoint/2010/main" val="1220801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08E566-5EA2-D656-14F3-B93A3123F998}"/>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B5BD4D82-DD89-91EA-9D98-375CC84B1F34}"/>
              </a:ext>
            </a:extLst>
          </p:cNvPr>
          <p:cNvSpPr>
            <a:spLocks noGrp="1"/>
          </p:cNvSpPr>
          <p:nvPr>
            <p:ph type="sldNum" sz="quarter" idx="12"/>
          </p:nvPr>
        </p:nvSpPr>
        <p:spPr/>
        <p:txBody>
          <a:bodyPr/>
          <a:lstStyle/>
          <a:p>
            <a:fld id="{339C9110-F427-4586-9638-A5638F41FBCD}" type="slidenum">
              <a:rPr lang="en-US" smtClean="0"/>
              <a:t>34</a:t>
            </a:fld>
            <a:endParaRPr lang="en-US"/>
          </a:p>
        </p:txBody>
      </p:sp>
      <p:sp>
        <p:nvSpPr>
          <p:cNvPr id="2" name="Title 1">
            <a:extLst>
              <a:ext uri="{FF2B5EF4-FFF2-40B4-BE49-F238E27FC236}">
                <a16:creationId xmlns:a16="http://schemas.microsoft.com/office/drawing/2014/main" id="{9927C1E5-FAE6-FAAC-9E65-B066B85FFBE8}"/>
              </a:ext>
            </a:extLst>
          </p:cNvPr>
          <p:cNvSpPr>
            <a:spLocks noGrp="1"/>
          </p:cNvSpPr>
          <p:nvPr>
            <p:ph type="title"/>
          </p:nvPr>
        </p:nvSpPr>
        <p:spPr>
          <a:xfrm>
            <a:off x="522287" y="365125"/>
            <a:ext cx="11147426" cy="731520"/>
          </a:xfrm>
        </p:spPr>
        <p:txBody>
          <a:bodyPr/>
          <a:lstStyle/>
          <a:p>
            <a:r>
              <a:rPr lang="en-US" dirty="0" err="1"/>
              <a:t>MyGEHealthCare</a:t>
            </a:r>
            <a:r>
              <a:rPr lang="en-US" dirty="0"/>
              <a:t> Training</a:t>
            </a:r>
          </a:p>
        </p:txBody>
      </p:sp>
      <p:pic>
        <p:nvPicPr>
          <p:cNvPr id="5" name="Picture 2" descr="A screenshot of a computer&#10;&#10;Description automatically generated">
            <a:extLst>
              <a:ext uri="{FF2B5EF4-FFF2-40B4-BE49-F238E27FC236}">
                <a16:creationId xmlns:a16="http://schemas.microsoft.com/office/drawing/2014/main" id="{A6B1D136-7A07-5358-C4DD-8E8309949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34" y="1287665"/>
            <a:ext cx="5968103" cy="4719673"/>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4" descr="A screenshot of a computer&#10;&#10;Description automatically generated">
            <a:extLst>
              <a:ext uri="{FF2B5EF4-FFF2-40B4-BE49-F238E27FC236}">
                <a16:creationId xmlns:a16="http://schemas.microsoft.com/office/drawing/2014/main" id="{DC2CC223-8C05-3D60-EF72-9BC4A6E73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245" y="2239182"/>
            <a:ext cx="4867001" cy="2945001"/>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234EE9-FB74-BCCB-C0EF-75628919F33F}"/>
              </a:ext>
            </a:extLst>
          </p:cNvPr>
          <p:cNvSpPr txBox="1"/>
          <p:nvPr/>
        </p:nvSpPr>
        <p:spPr>
          <a:xfrm>
            <a:off x="6716124" y="5207432"/>
            <a:ext cx="3334526" cy="215444"/>
          </a:xfrm>
          <a:prstGeom prst="rect">
            <a:avLst/>
          </a:prstGeom>
          <a:noFill/>
        </p:spPr>
        <p:txBody>
          <a:bodyPr wrap="square">
            <a:spAutoFit/>
          </a:bodyPr>
          <a:lstStyle/>
          <a:p>
            <a:pPr rtl="0">
              <a:spcBef>
                <a:spcPts val="0"/>
              </a:spcBef>
              <a:spcAft>
                <a:spcPts val="800"/>
              </a:spcAft>
            </a:pPr>
            <a:r>
              <a:rPr lang="en-US" sz="800" b="1" u="none" strike="noStrike" dirty="0">
                <a:solidFill>
                  <a:srgbClr val="000000"/>
                </a:solidFill>
                <a:effectLst/>
                <a:latin typeface="Source Sans Pro SemiBold" panose="020B0503030403020204" pitchFamily="34" charset="0"/>
              </a:rPr>
              <a:t>Course Intro page</a:t>
            </a:r>
            <a:endParaRPr lang="en-US" sz="800" b="1" dirty="0">
              <a:effectLst/>
              <a:latin typeface="Source Sans Pro SemiBold" panose="020B0503030403020204" pitchFamily="34" charset="0"/>
            </a:endParaRPr>
          </a:p>
        </p:txBody>
      </p:sp>
      <p:sp>
        <p:nvSpPr>
          <p:cNvPr id="8" name="TextBox 7">
            <a:extLst>
              <a:ext uri="{FF2B5EF4-FFF2-40B4-BE49-F238E27FC236}">
                <a16:creationId xmlns:a16="http://schemas.microsoft.com/office/drawing/2014/main" id="{FFEACF3D-B1B0-FB5C-0F65-741EE594A75F}"/>
              </a:ext>
            </a:extLst>
          </p:cNvPr>
          <p:cNvSpPr txBox="1"/>
          <p:nvPr/>
        </p:nvSpPr>
        <p:spPr>
          <a:xfrm>
            <a:off x="439311" y="6037774"/>
            <a:ext cx="3334526" cy="215444"/>
          </a:xfrm>
          <a:prstGeom prst="rect">
            <a:avLst/>
          </a:prstGeom>
          <a:noFill/>
        </p:spPr>
        <p:txBody>
          <a:bodyPr wrap="square">
            <a:spAutoFit/>
          </a:bodyPr>
          <a:lstStyle/>
          <a:p>
            <a:pPr rtl="0">
              <a:spcBef>
                <a:spcPts val="0"/>
              </a:spcBef>
              <a:spcAft>
                <a:spcPts val="800"/>
              </a:spcAft>
            </a:pPr>
            <a:r>
              <a:rPr lang="en-US" sz="800" b="1" u="none" strike="noStrike" dirty="0">
                <a:solidFill>
                  <a:srgbClr val="000000"/>
                </a:solidFill>
                <a:effectLst/>
                <a:latin typeface="Source Sans Pro SemiBold" panose="020B0503030403020204" pitchFamily="34" charset="0"/>
              </a:rPr>
              <a:t>Available tab</a:t>
            </a:r>
            <a:endParaRPr lang="en-US" sz="800" b="1" dirty="0">
              <a:effectLst/>
              <a:latin typeface="Source Sans Pro SemiBold" panose="020B0503030403020204" pitchFamily="34" charset="0"/>
            </a:endParaRPr>
          </a:p>
        </p:txBody>
      </p:sp>
    </p:spTree>
    <p:extLst>
      <p:ext uri="{BB962C8B-B14F-4D97-AF65-F5344CB8AC3E}">
        <p14:creationId xmlns:p14="http://schemas.microsoft.com/office/powerpoint/2010/main" val="312560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08E566-5EA2-D656-14F3-B93A3123F998}"/>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B5BD4D82-DD89-91EA-9D98-375CC84B1F34}"/>
              </a:ext>
            </a:extLst>
          </p:cNvPr>
          <p:cNvSpPr>
            <a:spLocks noGrp="1"/>
          </p:cNvSpPr>
          <p:nvPr>
            <p:ph type="sldNum" sz="quarter" idx="12"/>
          </p:nvPr>
        </p:nvSpPr>
        <p:spPr/>
        <p:txBody>
          <a:bodyPr/>
          <a:lstStyle/>
          <a:p>
            <a:fld id="{339C9110-F427-4586-9638-A5638F41FBCD}" type="slidenum">
              <a:rPr lang="en-US" smtClean="0"/>
              <a:t>35</a:t>
            </a:fld>
            <a:endParaRPr lang="en-US"/>
          </a:p>
        </p:txBody>
      </p:sp>
      <p:sp>
        <p:nvSpPr>
          <p:cNvPr id="2" name="Title 1">
            <a:extLst>
              <a:ext uri="{FF2B5EF4-FFF2-40B4-BE49-F238E27FC236}">
                <a16:creationId xmlns:a16="http://schemas.microsoft.com/office/drawing/2014/main" id="{91FD4F61-FB41-F84F-E412-6F8354BE848B}"/>
              </a:ext>
            </a:extLst>
          </p:cNvPr>
          <p:cNvSpPr>
            <a:spLocks noGrp="1"/>
          </p:cNvSpPr>
          <p:nvPr>
            <p:ph type="title"/>
          </p:nvPr>
        </p:nvSpPr>
        <p:spPr>
          <a:xfrm>
            <a:off x="522287" y="365125"/>
            <a:ext cx="11147426" cy="731520"/>
          </a:xfrm>
        </p:spPr>
        <p:txBody>
          <a:bodyPr/>
          <a:lstStyle/>
          <a:p>
            <a:r>
              <a:rPr lang="en-US" dirty="0" err="1"/>
              <a:t>MyGEHealthCare</a:t>
            </a:r>
            <a:r>
              <a:rPr lang="en-US" dirty="0"/>
              <a:t> Training</a:t>
            </a:r>
          </a:p>
        </p:txBody>
      </p:sp>
      <p:pic>
        <p:nvPicPr>
          <p:cNvPr id="7" name="Picture 2" descr="A screenshot of a computer&#10;&#10;Description automatically generated">
            <a:extLst>
              <a:ext uri="{FF2B5EF4-FFF2-40B4-BE49-F238E27FC236}">
                <a16:creationId xmlns:a16="http://schemas.microsoft.com/office/drawing/2014/main" id="{31E6ACB2-D0C8-FCBF-D072-CA3D2BFB1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442" y="1172619"/>
            <a:ext cx="5139953" cy="4682533"/>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BA3E15-2AAF-DCCC-EF12-16E5A4A427CB}"/>
              </a:ext>
            </a:extLst>
          </p:cNvPr>
          <p:cNvSpPr txBox="1"/>
          <p:nvPr/>
        </p:nvSpPr>
        <p:spPr>
          <a:xfrm>
            <a:off x="3201561" y="5901646"/>
            <a:ext cx="3334526" cy="215444"/>
          </a:xfrm>
          <a:prstGeom prst="rect">
            <a:avLst/>
          </a:prstGeom>
          <a:noFill/>
        </p:spPr>
        <p:txBody>
          <a:bodyPr wrap="square">
            <a:spAutoFit/>
          </a:bodyPr>
          <a:lstStyle/>
          <a:p>
            <a:pPr rtl="0">
              <a:spcBef>
                <a:spcPts val="0"/>
              </a:spcBef>
              <a:spcAft>
                <a:spcPts val="800"/>
              </a:spcAft>
            </a:pPr>
            <a:r>
              <a:rPr lang="en-US" sz="800" b="1" u="none" strike="noStrike" dirty="0">
                <a:solidFill>
                  <a:srgbClr val="000000"/>
                </a:solidFill>
                <a:effectLst/>
                <a:latin typeface="Source Sans Pro SemiBold" panose="020B0503030403020204" pitchFamily="34" charset="0"/>
              </a:rPr>
              <a:t>Training Acknowledgement</a:t>
            </a:r>
            <a:endParaRPr lang="en-US" sz="800" b="1" dirty="0">
              <a:effectLst/>
              <a:latin typeface="Source Sans Pro SemiBold" panose="020B0503030403020204" pitchFamily="34" charset="0"/>
            </a:endParaRPr>
          </a:p>
        </p:txBody>
      </p:sp>
    </p:spTree>
    <p:extLst>
      <p:ext uri="{BB962C8B-B14F-4D97-AF65-F5344CB8AC3E}">
        <p14:creationId xmlns:p14="http://schemas.microsoft.com/office/powerpoint/2010/main" val="2851349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5621-C3FA-D4FB-14C8-9E45B17867B5}"/>
              </a:ext>
            </a:extLst>
          </p:cNvPr>
          <p:cNvSpPr>
            <a:spLocks noGrp="1"/>
          </p:cNvSpPr>
          <p:nvPr>
            <p:ph type="title"/>
          </p:nvPr>
        </p:nvSpPr>
        <p:spPr/>
        <p:txBody>
          <a:bodyPr/>
          <a:lstStyle/>
          <a:p>
            <a:r>
              <a:rPr lang="en-US" dirty="0"/>
              <a:t>Orders &amp; Billing</a:t>
            </a:r>
          </a:p>
        </p:txBody>
      </p:sp>
      <p:sp>
        <p:nvSpPr>
          <p:cNvPr id="4" name="Footer Placeholder 3">
            <a:extLst>
              <a:ext uri="{FF2B5EF4-FFF2-40B4-BE49-F238E27FC236}">
                <a16:creationId xmlns:a16="http://schemas.microsoft.com/office/drawing/2014/main" id="{5A2C513E-45A3-AF98-38DC-F333D599C966}"/>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5A5240A0-D7C1-A079-0D0A-223E242D46B6}"/>
              </a:ext>
            </a:extLst>
          </p:cNvPr>
          <p:cNvSpPr>
            <a:spLocks noGrp="1"/>
          </p:cNvSpPr>
          <p:nvPr>
            <p:ph type="sldNum" sz="quarter" idx="12"/>
          </p:nvPr>
        </p:nvSpPr>
        <p:spPr/>
        <p:txBody>
          <a:bodyPr/>
          <a:lstStyle/>
          <a:p>
            <a:fld id="{339C9110-F427-4586-9638-A5638F41FBCD}" type="slidenum">
              <a:rPr lang="en-US" smtClean="0"/>
              <a:t>36</a:t>
            </a:fld>
            <a:endParaRPr lang="en-US"/>
          </a:p>
        </p:txBody>
      </p:sp>
    </p:spTree>
    <p:extLst>
      <p:ext uri="{BB962C8B-B14F-4D97-AF65-F5344CB8AC3E}">
        <p14:creationId xmlns:p14="http://schemas.microsoft.com/office/powerpoint/2010/main" val="1170554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ABBAA-1780-0657-42A4-E2959435F3B3}"/>
              </a:ext>
            </a:extLst>
          </p:cNvPr>
          <p:cNvPicPr>
            <a:picLocks noChangeAspect="1"/>
          </p:cNvPicPr>
          <p:nvPr/>
        </p:nvPicPr>
        <p:blipFill>
          <a:blip r:embed="rId2">
            <a:extLst>
              <a:ext uri="{28A0092B-C50C-407E-A947-70E740481C1C}">
                <a14:useLocalDpi xmlns:a14="http://schemas.microsoft.com/office/drawing/2010/main" val="0"/>
              </a:ext>
            </a:extLst>
          </a:blip>
          <a:srcRect l="1153" t="119" r="1252" b="7921"/>
          <a:stretch/>
        </p:blipFill>
        <p:spPr>
          <a:xfrm>
            <a:off x="7345778" y="759129"/>
            <a:ext cx="4104694" cy="5339742"/>
          </a:xfrm>
          <a:prstGeom prst="rect">
            <a:avLst/>
          </a:prstGeom>
          <a:ln>
            <a:solidFill>
              <a:schemeClr val="accent1"/>
            </a:solidFill>
          </a:ln>
        </p:spPr>
      </p:pic>
      <p:sp>
        <p:nvSpPr>
          <p:cNvPr id="2" name="Title 1">
            <a:extLst>
              <a:ext uri="{FF2B5EF4-FFF2-40B4-BE49-F238E27FC236}">
                <a16:creationId xmlns:a16="http://schemas.microsoft.com/office/drawing/2014/main" id="{25E57FA9-2F0F-EF45-867C-891129AD9E3D}"/>
              </a:ext>
            </a:extLst>
          </p:cNvPr>
          <p:cNvSpPr>
            <a:spLocks noGrp="1"/>
          </p:cNvSpPr>
          <p:nvPr>
            <p:ph type="title"/>
          </p:nvPr>
        </p:nvSpPr>
        <p:spPr/>
        <p:txBody>
          <a:bodyPr/>
          <a:lstStyle/>
          <a:p>
            <a:r>
              <a:rPr lang="en-US" dirty="0"/>
              <a:t>Track Orders</a:t>
            </a:r>
          </a:p>
        </p:txBody>
      </p:sp>
      <p:sp>
        <p:nvSpPr>
          <p:cNvPr id="3" name="Footer Placeholder 2">
            <a:extLst>
              <a:ext uri="{FF2B5EF4-FFF2-40B4-BE49-F238E27FC236}">
                <a16:creationId xmlns:a16="http://schemas.microsoft.com/office/drawing/2014/main" id="{DDB012D2-02AA-1E93-C59B-FA67C489F042}"/>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51F4334C-E954-295D-2BB5-32ACC9A69477}"/>
              </a:ext>
            </a:extLst>
          </p:cNvPr>
          <p:cNvSpPr>
            <a:spLocks noGrp="1"/>
          </p:cNvSpPr>
          <p:nvPr>
            <p:ph type="sldNum" sz="quarter" idx="12"/>
          </p:nvPr>
        </p:nvSpPr>
        <p:spPr/>
        <p:txBody>
          <a:bodyPr/>
          <a:lstStyle/>
          <a:p>
            <a:fld id="{339C9110-F427-4586-9638-A5638F41FBCD}" type="slidenum">
              <a:rPr lang="en-US" smtClean="0"/>
              <a:t>37</a:t>
            </a:fld>
            <a:endParaRPr lang="en-US"/>
          </a:p>
        </p:txBody>
      </p:sp>
      <p:sp>
        <p:nvSpPr>
          <p:cNvPr id="6" name="Text Placeholder 4">
            <a:extLst>
              <a:ext uri="{FF2B5EF4-FFF2-40B4-BE49-F238E27FC236}">
                <a16:creationId xmlns:a16="http://schemas.microsoft.com/office/drawing/2014/main" id="{4E6AEB6F-BE46-90B6-95E8-3D531EE759EC}"/>
              </a:ext>
            </a:extLst>
          </p:cNvPr>
          <p:cNvSpPr txBox="1">
            <a:spLocks/>
          </p:cNvSpPr>
          <p:nvPr/>
        </p:nvSpPr>
        <p:spPr>
          <a:xfrm>
            <a:off x="518415" y="2318107"/>
            <a:ext cx="4088754"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600"/>
              </a:spcBef>
            </a:pPr>
            <a:r>
              <a:rPr lang="en-US" dirty="0"/>
              <a:t>Click </a:t>
            </a:r>
            <a:r>
              <a:rPr lang="en-US" b="1" dirty="0"/>
              <a:t>Track</a:t>
            </a:r>
            <a:r>
              <a:rPr lang="en-US" dirty="0"/>
              <a:t> </a:t>
            </a:r>
            <a:r>
              <a:rPr lang="en-US" b="1" dirty="0"/>
              <a:t>Orders</a:t>
            </a:r>
            <a:r>
              <a:rPr lang="en-US" dirty="0"/>
              <a:t> to view all orders logged on the account, separated by status: </a:t>
            </a:r>
          </a:p>
          <a:p>
            <a:pPr marL="285750" indent="-285750">
              <a:spcBef>
                <a:spcPts val="600"/>
              </a:spcBef>
              <a:buFont typeface="Arial" panose="020B0604020202020204" pitchFamily="34" charset="0"/>
              <a:buChar char="•"/>
            </a:pPr>
            <a:r>
              <a:rPr lang="en-US" dirty="0"/>
              <a:t>All</a:t>
            </a:r>
          </a:p>
          <a:p>
            <a:pPr marL="285750" indent="-285750">
              <a:spcBef>
                <a:spcPts val="600"/>
              </a:spcBef>
              <a:buFont typeface="Arial" panose="020B0604020202020204" pitchFamily="34" charset="0"/>
              <a:buChar char="•"/>
            </a:pPr>
            <a:r>
              <a:rPr lang="en-US" dirty="0"/>
              <a:t>Open</a:t>
            </a:r>
          </a:p>
          <a:p>
            <a:pPr marL="285750" indent="-285750">
              <a:spcBef>
                <a:spcPts val="600"/>
              </a:spcBef>
              <a:buFont typeface="Arial" panose="020B0604020202020204" pitchFamily="34" charset="0"/>
              <a:buChar char="•"/>
            </a:pPr>
            <a:r>
              <a:rPr lang="en-US" dirty="0"/>
              <a:t>Closed</a:t>
            </a:r>
          </a:p>
          <a:p>
            <a:pPr marL="285750" indent="-285750">
              <a:spcBef>
                <a:spcPts val="600"/>
              </a:spcBef>
              <a:buFont typeface="Arial" panose="020B0604020202020204" pitchFamily="34" charset="0"/>
              <a:buChar char="•"/>
            </a:pPr>
            <a:r>
              <a:rPr lang="en-US" dirty="0"/>
              <a:t>Cancelled</a:t>
            </a:r>
          </a:p>
        </p:txBody>
      </p:sp>
      <p:sp>
        <p:nvSpPr>
          <p:cNvPr id="7" name="Text Placeholder 11">
            <a:extLst>
              <a:ext uri="{FF2B5EF4-FFF2-40B4-BE49-F238E27FC236}">
                <a16:creationId xmlns:a16="http://schemas.microsoft.com/office/drawing/2014/main" id="{CA7C3008-437F-9499-B98D-F418E1EB7B16}"/>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Track Orders</a:t>
            </a:r>
          </a:p>
        </p:txBody>
      </p:sp>
      <p:pic>
        <p:nvPicPr>
          <p:cNvPr id="8" name="Picture 7">
            <a:extLst>
              <a:ext uri="{FF2B5EF4-FFF2-40B4-BE49-F238E27FC236}">
                <a16:creationId xmlns:a16="http://schemas.microsoft.com/office/drawing/2014/main" id="{A1D4AA5F-BCD4-5A58-F4B9-DF6738987459}"/>
              </a:ext>
            </a:extLst>
          </p:cNvPr>
          <p:cNvPicPr>
            <a:picLocks noChangeAspect="1"/>
          </p:cNvPicPr>
          <p:nvPr/>
        </p:nvPicPr>
        <p:blipFill rotWithShape="1">
          <a:blip r:embed="rId3">
            <a:extLst>
              <a:ext uri="{28A0092B-C50C-407E-A947-70E740481C1C}">
                <a14:useLocalDpi xmlns:a14="http://schemas.microsoft.com/office/drawing/2010/main" val="0"/>
              </a:ext>
            </a:extLst>
          </a:blip>
          <a:srcRect t="554" b="554"/>
          <a:stretch/>
        </p:blipFill>
        <p:spPr>
          <a:xfrm>
            <a:off x="5504470" y="1806647"/>
            <a:ext cx="5506634" cy="1993410"/>
          </a:xfrm>
          <a:prstGeom prst="rect">
            <a:avLst/>
          </a:prstGeom>
          <a:ln w="31750">
            <a:solidFill>
              <a:schemeClr val="accent2"/>
            </a:solidFill>
          </a:ln>
          <a:effectLst>
            <a:outerShdw blurRad="50800" dist="38100" dir="18900000" algn="bl" rotWithShape="0">
              <a:prstClr val="black">
                <a:alpha val="20000"/>
              </a:prstClr>
            </a:outerShdw>
          </a:effectLst>
        </p:spPr>
      </p:pic>
      <p:grpSp>
        <p:nvGrpSpPr>
          <p:cNvPr id="12" name="Group 11">
            <a:extLst>
              <a:ext uri="{FF2B5EF4-FFF2-40B4-BE49-F238E27FC236}">
                <a16:creationId xmlns:a16="http://schemas.microsoft.com/office/drawing/2014/main" id="{CCD3B30F-18C7-345B-EE0E-6B22CCBFE5D1}"/>
              </a:ext>
            </a:extLst>
          </p:cNvPr>
          <p:cNvGrpSpPr/>
          <p:nvPr/>
        </p:nvGrpSpPr>
        <p:grpSpPr>
          <a:xfrm>
            <a:off x="7126537" y="3996396"/>
            <a:ext cx="597357" cy="395330"/>
            <a:chOff x="5021239" y="3307873"/>
            <a:chExt cx="597357" cy="395330"/>
          </a:xfrm>
        </p:grpSpPr>
        <p:sp>
          <p:nvSpPr>
            <p:cNvPr id="14" name="Oval 13">
              <a:extLst>
                <a:ext uri="{FF2B5EF4-FFF2-40B4-BE49-F238E27FC236}">
                  <a16:creationId xmlns:a16="http://schemas.microsoft.com/office/drawing/2014/main" id="{E03A8C56-05C2-163B-351D-EC944B0DEC87}"/>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cxnSp>
          <p:nvCxnSpPr>
            <p:cNvPr id="15" name="Straight Arrow Connector 14">
              <a:extLst>
                <a:ext uri="{FF2B5EF4-FFF2-40B4-BE49-F238E27FC236}">
                  <a16:creationId xmlns:a16="http://schemas.microsoft.com/office/drawing/2014/main" id="{69DCDB99-D11A-A3E4-9068-919A7D7284C5}"/>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0C274AB8-0FED-17F6-677C-D6BDCE6DA1E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7634969" y="3202855"/>
            <a:ext cx="1916655" cy="509830"/>
          </a:xfrm>
          <a:prstGeom prst="rect">
            <a:avLst/>
          </a:prstGeom>
        </p:spPr>
      </p:pic>
    </p:spTree>
    <p:extLst>
      <p:ext uri="{BB962C8B-B14F-4D97-AF65-F5344CB8AC3E}">
        <p14:creationId xmlns:p14="http://schemas.microsoft.com/office/powerpoint/2010/main" val="2285759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ABBAA-1780-0657-42A4-E2959435F3B3}"/>
              </a:ext>
            </a:extLst>
          </p:cNvPr>
          <p:cNvPicPr>
            <a:picLocks noChangeAspect="1"/>
          </p:cNvPicPr>
          <p:nvPr/>
        </p:nvPicPr>
        <p:blipFill>
          <a:blip r:embed="rId2">
            <a:extLst>
              <a:ext uri="{28A0092B-C50C-407E-A947-70E740481C1C}">
                <a14:useLocalDpi xmlns:a14="http://schemas.microsoft.com/office/drawing/2010/main" val="0"/>
              </a:ext>
            </a:extLst>
          </a:blip>
          <a:srcRect l="1153" t="119" r="1252" b="7921"/>
          <a:stretch/>
        </p:blipFill>
        <p:spPr>
          <a:xfrm>
            <a:off x="6161388" y="402690"/>
            <a:ext cx="4652687" cy="6052619"/>
          </a:xfrm>
          <a:prstGeom prst="rect">
            <a:avLst/>
          </a:prstGeom>
          <a:ln>
            <a:solidFill>
              <a:schemeClr val="accent1"/>
            </a:solidFill>
          </a:ln>
        </p:spPr>
      </p:pic>
      <p:sp>
        <p:nvSpPr>
          <p:cNvPr id="2" name="Title 1">
            <a:extLst>
              <a:ext uri="{FF2B5EF4-FFF2-40B4-BE49-F238E27FC236}">
                <a16:creationId xmlns:a16="http://schemas.microsoft.com/office/drawing/2014/main" id="{25E57FA9-2F0F-EF45-867C-891129AD9E3D}"/>
              </a:ext>
            </a:extLst>
          </p:cNvPr>
          <p:cNvSpPr>
            <a:spLocks noGrp="1"/>
          </p:cNvSpPr>
          <p:nvPr>
            <p:ph type="title"/>
          </p:nvPr>
        </p:nvSpPr>
        <p:spPr/>
        <p:txBody>
          <a:bodyPr/>
          <a:lstStyle/>
          <a:p>
            <a:r>
              <a:rPr lang="en-US" dirty="0"/>
              <a:t>Pay Invoices</a:t>
            </a:r>
          </a:p>
        </p:txBody>
      </p:sp>
      <p:sp>
        <p:nvSpPr>
          <p:cNvPr id="3" name="Footer Placeholder 2">
            <a:extLst>
              <a:ext uri="{FF2B5EF4-FFF2-40B4-BE49-F238E27FC236}">
                <a16:creationId xmlns:a16="http://schemas.microsoft.com/office/drawing/2014/main" id="{DDB012D2-02AA-1E93-C59B-FA67C489F042}"/>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51F4334C-E954-295D-2BB5-32ACC9A69477}"/>
              </a:ext>
            </a:extLst>
          </p:cNvPr>
          <p:cNvSpPr>
            <a:spLocks noGrp="1"/>
          </p:cNvSpPr>
          <p:nvPr>
            <p:ph type="sldNum" sz="quarter" idx="12"/>
          </p:nvPr>
        </p:nvSpPr>
        <p:spPr/>
        <p:txBody>
          <a:bodyPr/>
          <a:lstStyle/>
          <a:p>
            <a:fld id="{339C9110-F427-4586-9638-A5638F41FBCD}" type="slidenum">
              <a:rPr lang="en-US" smtClean="0"/>
              <a:t>38</a:t>
            </a:fld>
            <a:endParaRPr lang="en-US"/>
          </a:p>
        </p:txBody>
      </p:sp>
      <p:sp>
        <p:nvSpPr>
          <p:cNvPr id="6" name="Text Placeholder 4">
            <a:extLst>
              <a:ext uri="{FF2B5EF4-FFF2-40B4-BE49-F238E27FC236}">
                <a16:creationId xmlns:a16="http://schemas.microsoft.com/office/drawing/2014/main" id="{4E6AEB6F-BE46-90B6-95E8-3D531EE759EC}"/>
              </a:ext>
            </a:extLst>
          </p:cNvPr>
          <p:cNvSpPr txBox="1">
            <a:spLocks/>
          </p:cNvSpPr>
          <p:nvPr/>
        </p:nvSpPr>
        <p:spPr>
          <a:xfrm>
            <a:off x="518415" y="2318107"/>
            <a:ext cx="4088754"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600"/>
              </a:spcBef>
            </a:pPr>
            <a:r>
              <a:rPr lang="en-US" dirty="0"/>
              <a:t>Click </a:t>
            </a:r>
            <a:r>
              <a:rPr lang="en-US" b="1" dirty="0"/>
              <a:t>Pay Invoices</a:t>
            </a:r>
            <a:r>
              <a:rPr lang="en-US" dirty="0"/>
              <a:t> to pay or review invoices</a:t>
            </a:r>
          </a:p>
        </p:txBody>
      </p:sp>
      <p:sp>
        <p:nvSpPr>
          <p:cNvPr id="7" name="Text Placeholder 11">
            <a:extLst>
              <a:ext uri="{FF2B5EF4-FFF2-40B4-BE49-F238E27FC236}">
                <a16:creationId xmlns:a16="http://schemas.microsoft.com/office/drawing/2014/main" id="{CA7C3008-437F-9499-B98D-F418E1EB7B16}"/>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Pay Invoices</a:t>
            </a:r>
          </a:p>
        </p:txBody>
      </p:sp>
      <p:grpSp>
        <p:nvGrpSpPr>
          <p:cNvPr id="12" name="Group 11">
            <a:extLst>
              <a:ext uri="{FF2B5EF4-FFF2-40B4-BE49-F238E27FC236}">
                <a16:creationId xmlns:a16="http://schemas.microsoft.com/office/drawing/2014/main" id="{CCD3B30F-18C7-345B-EE0E-6B22CCBFE5D1}"/>
              </a:ext>
            </a:extLst>
          </p:cNvPr>
          <p:cNvGrpSpPr/>
          <p:nvPr/>
        </p:nvGrpSpPr>
        <p:grpSpPr>
          <a:xfrm>
            <a:off x="7298949" y="4078339"/>
            <a:ext cx="597357" cy="395330"/>
            <a:chOff x="5021239" y="3307873"/>
            <a:chExt cx="597357" cy="395330"/>
          </a:xfrm>
        </p:grpSpPr>
        <p:sp>
          <p:nvSpPr>
            <p:cNvPr id="14" name="Oval 13">
              <a:extLst>
                <a:ext uri="{FF2B5EF4-FFF2-40B4-BE49-F238E27FC236}">
                  <a16:creationId xmlns:a16="http://schemas.microsoft.com/office/drawing/2014/main" id="{E03A8C56-05C2-163B-351D-EC944B0DEC87}"/>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cxnSp>
          <p:nvCxnSpPr>
            <p:cNvPr id="15" name="Straight Arrow Connector 14">
              <a:extLst>
                <a:ext uri="{FF2B5EF4-FFF2-40B4-BE49-F238E27FC236}">
                  <a16:creationId xmlns:a16="http://schemas.microsoft.com/office/drawing/2014/main" id="{69DCDB99-D11A-A3E4-9068-919A7D7284C5}"/>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23929BF2-2D92-DD4E-D459-0A4A8800E4CB}"/>
              </a:ext>
            </a:extLst>
          </p:cNvPr>
          <p:cNvPicPr>
            <a:picLocks noChangeAspect="1"/>
          </p:cNvPicPr>
          <p:nvPr/>
        </p:nvPicPr>
        <p:blipFill>
          <a:blip r:embed="rId3"/>
          <a:srcRect l="-993" t="-1969" r="-791" b="-1"/>
          <a:stretch/>
        </p:blipFill>
        <p:spPr>
          <a:xfrm>
            <a:off x="5205079" y="1180983"/>
            <a:ext cx="4978400" cy="2804069"/>
          </a:xfrm>
          <a:prstGeom prst="rect">
            <a:avLst/>
          </a:prstGeom>
          <a:solidFill>
            <a:schemeClr val="bg1"/>
          </a:solidFill>
          <a:ln w="31750">
            <a:solidFill>
              <a:schemeClr val="accent2"/>
            </a:solidFill>
          </a:ln>
          <a:effectLst>
            <a:outerShdw blurRad="50800" dist="38100" dir="18900000" algn="bl" rotWithShape="0">
              <a:prstClr val="black">
                <a:alpha val="20000"/>
              </a:prstClr>
            </a:outerShdw>
          </a:effectLst>
        </p:spPr>
      </p:pic>
    </p:spTree>
    <p:extLst>
      <p:ext uri="{BB962C8B-B14F-4D97-AF65-F5344CB8AC3E}">
        <p14:creationId xmlns:p14="http://schemas.microsoft.com/office/powerpoint/2010/main" val="359552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ABBAA-1780-0657-42A4-E2959435F3B3}"/>
              </a:ext>
            </a:extLst>
          </p:cNvPr>
          <p:cNvPicPr>
            <a:picLocks noChangeAspect="1"/>
          </p:cNvPicPr>
          <p:nvPr/>
        </p:nvPicPr>
        <p:blipFill>
          <a:blip r:embed="rId2">
            <a:extLst>
              <a:ext uri="{28A0092B-C50C-407E-A947-70E740481C1C}">
                <a14:useLocalDpi xmlns:a14="http://schemas.microsoft.com/office/drawing/2010/main" val="0"/>
              </a:ext>
            </a:extLst>
          </a:blip>
          <a:srcRect l="1153" t="119" r="1252" b="7921"/>
          <a:stretch/>
        </p:blipFill>
        <p:spPr>
          <a:xfrm>
            <a:off x="6161388" y="402690"/>
            <a:ext cx="4652687" cy="6052619"/>
          </a:xfrm>
          <a:prstGeom prst="rect">
            <a:avLst/>
          </a:prstGeom>
          <a:ln>
            <a:solidFill>
              <a:schemeClr val="accent1"/>
            </a:solidFill>
          </a:ln>
        </p:spPr>
      </p:pic>
      <p:sp>
        <p:nvSpPr>
          <p:cNvPr id="2" name="Title 1">
            <a:extLst>
              <a:ext uri="{FF2B5EF4-FFF2-40B4-BE49-F238E27FC236}">
                <a16:creationId xmlns:a16="http://schemas.microsoft.com/office/drawing/2014/main" id="{25E57FA9-2F0F-EF45-867C-891129AD9E3D}"/>
              </a:ext>
            </a:extLst>
          </p:cNvPr>
          <p:cNvSpPr>
            <a:spLocks noGrp="1"/>
          </p:cNvSpPr>
          <p:nvPr>
            <p:ph type="title"/>
          </p:nvPr>
        </p:nvSpPr>
        <p:spPr/>
        <p:txBody>
          <a:bodyPr/>
          <a:lstStyle/>
          <a:p>
            <a:r>
              <a:rPr lang="en-US" dirty="0"/>
              <a:t>View Service Contracts</a:t>
            </a:r>
          </a:p>
        </p:txBody>
      </p:sp>
      <p:sp>
        <p:nvSpPr>
          <p:cNvPr id="3" name="Footer Placeholder 2">
            <a:extLst>
              <a:ext uri="{FF2B5EF4-FFF2-40B4-BE49-F238E27FC236}">
                <a16:creationId xmlns:a16="http://schemas.microsoft.com/office/drawing/2014/main" id="{DDB012D2-02AA-1E93-C59B-FA67C489F042}"/>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51F4334C-E954-295D-2BB5-32ACC9A69477}"/>
              </a:ext>
            </a:extLst>
          </p:cNvPr>
          <p:cNvSpPr>
            <a:spLocks noGrp="1"/>
          </p:cNvSpPr>
          <p:nvPr>
            <p:ph type="sldNum" sz="quarter" idx="12"/>
          </p:nvPr>
        </p:nvSpPr>
        <p:spPr/>
        <p:txBody>
          <a:bodyPr/>
          <a:lstStyle/>
          <a:p>
            <a:fld id="{339C9110-F427-4586-9638-A5638F41FBCD}" type="slidenum">
              <a:rPr lang="en-US" smtClean="0"/>
              <a:t>39</a:t>
            </a:fld>
            <a:endParaRPr lang="en-US"/>
          </a:p>
        </p:txBody>
      </p:sp>
      <p:sp>
        <p:nvSpPr>
          <p:cNvPr id="6" name="Text Placeholder 4">
            <a:extLst>
              <a:ext uri="{FF2B5EF4-FFF2-40B4-BE49-F238E27FC236}">
                <a16:creationId xmlns:a16="http://schemas.microsoft.com/office/drawing/2014/main" id="{4E6AEB6F-BE46-90B6-95E8-3D531EE759EC}"/>
              </a:ext>
            </a:extLst>
          </p:cNvPr>
          <p:cNvSpPr txBox="1">
            <a:spLocks/>
          </p:cNvSpPr>
          <p:nvPr/>
        </p:nvSpPr>
        <p:spPr>
          <a:xfrm>
            <a:off x="518415" y="2318107"/>
            <a:ext cx="4088754"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600"/>
              </a:spcBef>
            </a:pPr>
            <a:r>
              <a:rPr lang="en-US" dirty="0"/>
              <a:t>Click </a:t>
            </a:r>
            <a:r>
              <a:rPr lang="en-US" b="1" dirty="0"/>
              <a:t>View Service Contracts </a:t>
            </a:r>
            <a:r>
              <a:rPr lang="en-US" dirty="0"/>
              <a:t>to view all service contracts</a:t>
            </a:r>
          </a:p>
          <a:p>
            <a:pPr marL="285750" indent="-285750">
              <a:spcBef>
                <a:spcPts val="600"/>
              </a:spcBef>
              <a:buFont typeface="Arial" panose="020B0604020202020204" pitchFamily="34" charset="0"/>
              <a:buChar char="•"/>
            </a:pPr>
            <a:r>
              <a:rPr lang="en-US" dirty="0"/>
              <a:t>All</a:t>
            </a:r>
          </a:p>
          <a:p>
            <a:pPr marL="285750" indent="-285750">
              <a:spcBef>
                <a:spcPts val="600"/>
              </a:spcBef>
              <a:buFont typeface="Arial" panose="020B0604020202020204" pitchFamily="34" charset="0"/>
              <a:buChar char="•"/>
            </a:pPr>
            <a:r>
              <a:rPr lang="en-US" dirty="0"/>
              <a:t>Open</a:t>
            </a:r>
          </a:p>
          <a:p>
            <a:pPr marL="285750" indent="-285750">
              <a:spcBef>
                <a:spcPts val="600"/>
              </a:spcBef>
              <a:buFont typeface="Arial" panose="020B0604020202020204" pitchFamily="34" charset="0"/>
              <a:buChar char="•"/>
            </a:pPr>
            <a:r>
              <a:rPr lang="en-US" dirty="0"/>
              <a:t>Closed</a:t>
            </a:r>
          </a:p>
          <a:p>
            <a:pPr marL="285750" indent="-285750">
              <a:spcBef>
                <a:spcPts val="600"/>
              </a:spcBef>
              <a:buFont typeface="Arial" panose="020B0604020202020204" pitchFamily="34" charset="0"/>
              <a:buChar char="•"/>
            </a:pPr>
            <a:r>
              <a:rPr lang="en-US" dirty="0"/>
              <a:t>Cancelled</a:t>
            </a:r>
          </a:p>
        </p:txBody>
      </p:sp>
      <p:sp>
        <p:nvSpPr>
          <p:cNvPr id="7" name="Text Placeholder 11">
            <a:extLst>
              <a:ext uri="{FF2B5EF4-FFF2-40B4-BE49-F238E27FC236}">
                <a16:creationId xmlns:a16="http://schemas.microsoft.com/office/drawing/2014/main" id="{CA7C3008-437F-9499-B98D-F418E1EB7B16}"/>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Service Contract</a:t>
            </a:r>
          </a:p>
        </p:txBody>
      </p:sp>
      <p:pic>
        <p:nvPicPr>
          <p:cNvPr id="8" name="Picture 7">
            <a:extLst>
              <a:ext uri="{FF2B5EF4-FFF2-40B4-BE49-F238E27FC236}">
                <a16:creationId xmlns:a16="http://schemas.microsoft.com/office/drawing/2014/main" id="{A1D4AA5F-BCD4-5A58-F4B9-DF6738987459}"/>
              </a:ext>
            </a:extLst>
          </p:cNvPr>
          <p:cNvPicPr>
            <a:picLocks noChangeAspect="1"/>
          </p:cNvPicPr>
          <p:nvPr/>
        </p:nvPicPr>
        <p:blipFill rotWithShape="1">
          <a:blip r:embed="rId3">
            <a:extLst>
              <a:ext uri="{28A0092B-C50C-407E-A947-70E740481C1C}">
                <a14:useLocalDpi xmlns:a14="http://schemas.microsoft.com/office/drawing/2010/main" val="0"/>
              </a:ext>
            </a:extLst>
          </a:blip>
          <a:srcRect t="1320" b="1320"/>
          <a:stretch/>
        </p:blipFill>
        <p:spPr>
          <a:xfrm>
            <a:off x="5041174" y="1806647"/>
            <a:ext cx="5506634" cy="1993410"/>
          </a:xfrm>
          <a:prstGeom prst="rect">
            <a:avLst/>
          </a:prstGeom>
          <a:ln w="31750">
            <a:solidFill>
              <a:schemeClr val="accent2"/>
            </a:solidFill>
          </a:ln>
          <a:effectLst>
            <a:outerShdw blurRad="50800" dist="38100" dir="18900000" algn="bl" rotWithShape="0">
              <a:prstClr val="black">
                <a:alpha val="20000"/>
              </a:prstClr>
            </a:outerShdw>
          </a:effectLst>
        </p:spPr>
      </p:pic>
      <p:grpSp>
        <p:nvGrpSpPr>
          <p:cNvPr id="12" name="Group 11">
            <a:extLst>
              <a:ext uri="{FF2B5EF4-FFF2-40B4-BE49-F238E27FC236}">
                <a16:creationId xmlns:a16="http://schemas.microsoft.com/office/drawing/2014/main" id="{CCD3B30F-18C7-345B-EE0E-6B22CCBFE5D1}"/>
              </a:ext>
            </a:extLst>
          </p:cNvPr>
          <p:cNvGrpSpPr/>
          <p:nvPr/>
        </p:nvGrpSpPr>
        <p:grpSpPr>
          <a:xfrm>
            <a:off x="8445238" y="4078339"/>
            <a:ext cx="597357" cy="395330"/>
            <a:chOff x="5021239" y="3307873"/>
            <a:chExt cx="597357" cy="395330"/>
          </a:xfrm>
        </p:grpSpPr>
        <p:sp>
          <p:nvSpPr>
            <p:cNvPr id="14" name="Oval 13">
              <a:extLst>
                <a:ext uri="{FF2B5EF4-FFF2-40B4-BE49-F238E27FC236}">
                  <a16:creationId xmlns:a16="http://schemas.microsoft.com/office/drawing/2014/main" id="{E03A8C56-05C2-163B-351D-EC944B0DEC87}"/>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cxnSp>
          <p:nvCxnSpPr>
            <p:cNvPr id="15" name="Straight Arrow Connector 14">
              <a:extLst>
                <a:ext uri="{FF2B5EF4-FFF2-40B4-BE49-F238E27FC236}">
                  <a16:creationId xmlns:a16="http://schemas.microsoft.com/office/drawing/2014/main" id="{69DCDB99-D11A-A3E4-9068-919A7D7284C5}"/>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992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F74B-2A10-32E7-61DE-4C27A3B01807}"/>
              </a:ext>
            </a:extLst>
          </p:cNvPr>
          <p:cNvSpPr>
            <a:spLocks noGrp="1"/>
          </p:cNvSpPr>
          <p:nvPr>
            <p:ph type="title"/>
          </p:nvPr>
        </p:nvSpPr>
        <p:spPr/>
        <p:txBody>
          <a:bodyPr/>
          <a:lstStyle/>
          <a:p>
            <a:r>
              <a:rPr lang="en-US" dirty="0" err="1"/>
              <a:t>MyGEHealthCare</a:t>
            </a:r>
            <a:endParaRPr lang="en-US" dirty="0"/>
          </a:p>
        </p:txBody>
      </p:sp>
      <p:sp>
        <p:nvSpPr>
          <p:cNvPr id="3" name="Text Placeholder 2">
            <a:extLst>
              <a:ext uri="{FF2B5EF4-FFF2-40B4-BE49-F238E27FC236}">
                <a16:creationId xmlns:a16="http://schemas.microsoft.com/office/drawing/2014/main" id="{71E5EF82-E6AA-629C-7142-FF2BBDBE38AD}"/>
              </a:ext>
            </a:extLst>
          </p:cNvPr>
          <p:cNvSpPr>
            <a:spLocks noGrp="1"/>
          </p:cNvSpPr>
          <p:nvPr>
            <p:ph type="body" idx="1"/>
          </p:nvPr>
        </p:nvSpPr>
        <p:spPr/>
        <p:txBody>
          <a:bodyPr/>
          <a:lstStyle/>
          <a:p>
            <a:r>
              <a:rPr lang="en-US" dirty="0"/>
              <a:t>Mobile App</a:t>
            </a:r>
          </a:p>
        </p:txBody>
      </p:sp>
      <p:sp>
        <p:nvSpPr>
          <p:cNvPr id="4" name="Content Placeholder 3">
            <a:extLst>
              <a:ext uri="{FF2B5EF4-FFF2-40B4-BE49-F238E27FC236}">
                <a16:creationId xmlns:a16="http://schemas.microsoft.com/office/drawing/2014/main" id="{A8E1521B-6C6A-481E-9B66-5003CBCC69C4}"/>
              </a:ext>
            </a:extLst>
          </p:cNvPr>
          <p:cNvSpPr>
            <a:spLocks noGrp="1"/>
          </p:cNvSpPr>
          <p:nvPr>
            <p:ph sz="half" idx="2"/>
          </p:nvPr>
        </p:nvSpPr>
        <p:spPr>
          <a:xfrm>
            <a:off x="522287" y="2128152"/>
            <a:ext cx="4719184" cy="3884612"/>
          </a:xfrm>
        </p:spPr>
        <p:txBody>
          <a:bodyPr/>
          <a:lstStyle/>
          <a:p>
            <a:pPr rtl="0">
              <a:spcBef>
                <a:spcPts val="0"/>
              </a:spcBef>
              <a:spcAft>
                <a:spcPts val="0"/>
              </a:spcAft>
            </a:pPr>
            <a:r>
              <a:rPr lang="en-US" u="none" strike="noStrike" dirty="0">
                <a:effectLst/>
                <a:latin typeface="Source Sans Pro" panose="020B0503030403020204" pitchFamily="34" charset="0"/>
              </a:rPr>
              <a:t>Stay up to date wherever you are. Real-time </a:t>
            </a:r>
            <a:br>
              <a:rPr lang="en-US" u="none" strike="noStrike" dirty="0">
                <a:effectLst/>
                <a:latin typeface="Source Sans Pro" panose="020B0503030403020204" pitchFamily="34" charset="0"/>
              </a:rPr>
            </a:br>
            <a:r>
              <a:rPr lang="en-US" u="none" strike="noStrike" dirty="0">
                <a:effectLst/>
                <a:latin typeface="Source Sans Pro" panose="020B0503030403020204" pitchFamily="34" charset="0"/>
              </a:rPr>
              <a:t>bi-directional synchronization connects </a:t>
            </a:r>
            <a:br>
              <a:rPr lang="en-US" u="none" strike="noStrike" dirty="0">
                <a:effectLst/>
                <a:latin typeface="Source Sans Pro" panose="020B0503030403020204" pitchFamily="34" charset="0"/>
              </a:rPr>
            </a:br>
            <a:r>
              <a:rPr lang="en-US" u="none" strike="noStrike" dirty="0">
                <a:effectLst/>
                <a:latin typeface="Source Sans Pro" panose="020B0503030403020204" pitchFamily="34" charset="0"/>
              </a:rPr>
              <a:t>the desktop and mobile platforms for a cohesive experience.</a:t>
            </a:r>
            <a:endParaRPr lang="en-US" dirty="0">
              <a:effectLst/>
              <a:latin typeface="Source Sans Pro" panose="020B0503030403020204" pitchFamily="34" charset="0"/>
            </a:endParaRPr>
          </a:p>
          <a:p>
            <a:pPr rtl="0">
              <a:spcBef>
                <a:spcPts val="0"/>
              </a:spcBef>
              <a:spcAft>
                <a:spcPts val="0"/>
              </a:spcAft>
            </a:pPr>
            <a:br>
              <a:rPr lang="en-US" dirty="0">
                <a:effectLst/>
                <a:latin typeface="Source Sans Pro" panose="020B0503030403020204" pitchFamily="34" charset="0"/>
              </a:rPr>
            </a:br>
            <a:r>
              <a:rPr lang="en-US" u="none" strike="noStrike" dirty="0">
                <a:effectLst/>
                <a:latin typeface="Source Sans Pro" panose="020B0503030403020204" pitchFamily="34" charset="0"/>
              </a:rPr>
              <a:t>Download the mobile app from the Apple® or </a:t>
            </a:r>
            <a:r>
              <a:rPr lang="en-US" dirty="0">
                <a:latin typeface="Source Sans Pro" panose="020B0503030403020204" pitchFamily="34" charset="0"/>
              </a:rPr>
              <a:t>Google Play®</a:t>
            </a:r>
            <a:r>
              <a:rPr lang="en-US" u="none" strike="noStrike" dirty="0">
                <a:effectLst/>
                <a:latin typeface="Source Sans Pro" panose="020B0503030403020204" pitchFamily="34" charset="0"/>
              </a:rPr>
              <a:t> stores by searching for </a:t>
            </a:r>
            <a:r>
              <a:rPr lang="en-US" b="1" u="none" strike="noStrike" dirty="0" err="1">
                <a:effectLst/>
                <a:latin typeface="Source Sans Pro SemiBold" panose="020B0503030403020204" pitchFamily="34" charset="0"/>
              </a:rPr>
              <a:t>MyGEHealthCare</a:t>
            </a:r>
            <a:r>
              <a:rPr lang="en-US" u="none" strike="noStrike" dirty="0">
                <a:effectLst/>
                <a:latin typeface="Source Sans Pro" panose="020B0503030403020204" pitchFamily="34" charset="0"/>
              </a:rPr>
              <a:t>.</a:t>
            </a:r>
            <a:endParaRPr lang="en-US" dirty="0">
              <a:effectLst/>
              <a:latin typeface="Source Sans Pro" panose="020B0503030403020204" pitchFamily="34" charset="0"/>
            </a:endParaRPr>
          </a:p>
        </p:txBody>
      </p:sp>
      <p:sp>
        <p:nvSpPr>
          <p:cNvPr id="5" name="Footer Placeholder 4">
            <a:extLst>
              <a:ext uri="{FF2B5EF4-FFF2-40B4-BE49-F238E27FC236}">
                <a16:creationId xmlns:a16="http://schemas.microsoft.com/office/drawing/2014/main" id="{62E8D9BD-EB0C-EAFA-440C-397BCD87DDBA}"/>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DA991E67-FA6C-3678-308B-E4E0D490CDD4}"/>
              </a:ext>
            </a:extLst>
          </p:cNvPr>
          <p:cNvSpPr>
            <a:spLocks noGrp="1"/>
          </p:cNvSpPr>
          <p:nvPr>
            <p:ph type="sldNum" sz="quarter" idx="12"/>
          </p:nvPr>
        </p:nvSpPr>
        <p:spPr/>
        <p:txBody>
          <a:bodyPr/>
          <a:lstStyle/>
          <a:p>
            <a:fld id="{339C9110-F427-4586-9638-A5638F41FBCD}" type="slidenum">
              <a:rPr lang="en-US" smtClean="0"/>
              <a:t>4</a:t>
            </a:fld>
            <a:endParaRPr lang="en-US"/>
          </a:p>
        </p:txBody>
      </p:sp>
      <p:pic>
        <p:nvPicPr>
          <p:cNvPr id="7" name="Picture 6" descr="A screen shot of a phone&#10;&#10;Description automatically generated">
            <a:extLst>
              <a:ext uri="{FF2B5EF4-FFF2-40B4-BE49-F238E27FC236}">
                <a16:creationId xmlns:a16="http://schemas.microsoft.com/office/drawing/2014/main" id="{DFA61958-8AF0-13AC-6032-41691F43B080}"/>
              </a:ext>
            </a:extLst>
          </p:cNvPr>
          <p:cNvPicPr>
            <a:picLocks noChangeAspect="1"/>
          </p:cNvPicPr>
          <p:nvPr/>
        </p:nvPicPr>
        <p:blipFill>
          <a:blip r:embed="rId2"/>
          <a:stretch>
            <a:fillRect/>
          </a:stretch>
        </p:blipFill>
        <p:spPr>
          <a:xfrm>
            <a:off x="5043996" y="1000713"/>
            <a:ext cx="3899838" cy="4856574"/>
          </a:xfrm>
          <a:prstGeom prst="rect">
            <a:avLst/>
          </a:prstGeom>
        </p:spPr>
      </p:pic>
      <p:pic>
        <p:nvPicPr>
          <p:cNvPr id="9" name="Picture 2">
            <a:extLst>
              <a:ext uri="{FF2B5EF4-FFF2-40B4-BE49-F238E27FC236}">
                <a16:creationId xmlns:a16="http://schemas.microsoft.com/office/drawing/2014/main" id="{EBE79B54-AEDE-CEFA-C5B3-05781AAC2D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5" t="10054" r="1558"/>
          <a:stretch/>
        </p:blipFill>
        <p:spPr bwMode="auto">
          <a:xfrm>
            <a:off x="522287" y="4201087"/>
            <a:ext cx="2628660" cy="44877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1">
            <a:extLst>
              <a:ext uri="{FF2B5EF4-FFF2-40B4-BE49-F238E27FC236}">
                <a16:creationId xmlns:a16="http://schemas.microsoft.com/office/drawing/2014/main" id="{8FF69296-0918-9A1E-F96C-70756B7B7EBA}"/>
              </a:ext>
            </a:extLst>
          </p:cNvPr>
          <p:cNvSpPr txBox="1">
            <a:spLocks/>
          </p:cNvSpPr>
          <p:nvPr/>
        </p:nvSpPr>
        <p:spPr>
          <a:xfrm>
            <a:off x="9045316" y="2797704"/>
            <a:ext cx="2405156" cy="1262592"/>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0"/>
              </a:spcBef>
            </a:pPr>
            <a:r>
              <a:rPr lang="en-US" b="1" dirty="0">
                <a:latin typeface="Source Sans Pro SemiBold" panose="020B0503030403020204" pitchFamily="34" charset="0"/>
              </a:rPr>
              <a:t>MyGEHealthCare app</a:t>
            </a:r>
            <a:r>
              <a:rPr lang="en-US" dirty="0">
                <a:latin typeface="Source Sans Pro" panose="020B0503030403020204" pitchFamily="34" charset="0"/>
              </a:rPr>
              <a:t> </a:t>
            </a:r>
            <a:br>
              <a:rPr lang="en-US" dirty="0">
                <a:latin typeface="Source Sans Pro" panose="020B0503030403020204" pitchFamily="34" charset="0"/>
              </a:rPr>
            </a:br>
            <a:r>
              <a:rPr lang="en-US" dirty="0">
                <a:latin typeface="Source Sans Pro" panose="020B0503030403020204" pitchFamily="34" charset="0"/>
              </a:rPr>
              <a:t>Hassle-free way to manage your GE HealthCare service and support in one place—anytime, anywhere.</a:t>
            </a:r>
          </a:p>
        </p:txBody>
      </p:sp>
    </p:spTree>
    <p:extLst>
      <p:ext uri="{BB962C8B-B14F-4D97-AF65-F5344CB8AC3E}">
        <p14:creationId xmlns:p14="http://schemas.microsoft.com/office/powerpoint/2010/main" val="701626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57FA9-2F0F-EF45-867C-891129AD9E3D}"/>
              </a:ext>
            </a:extLst>
          </p:cNvPr>
          <p:cNvSpPr>
            <a:spLocks noGrp="1"/>
          </p:cNvSpPr>
          <p:nvPr>
            <p:ph type="title"/>
          </p:nvPr>
        </p:nvSpPr>
        <p:spPr/>
        <p:txBody>
          <a:bodyPr/>
          <a:lstStyle/>
          <a:p>
            <a:r>
              <a:rPr lang="en-US" dirty="0"/>
              <a:t>Shop</a:t>
            </a:r>
          </a:p>
        </p:txBody>
      </p:sp>
      <p:sp>
        <p:nvSpPr>
          <p:cNvPr id="3" name="Footer Placeholder 2">
            <a:extLst>
              <a:ext uri="{FF2B5EF4-FFF2-40B4-BE49-F238E27FC236}">
                <a16:creationId xmlns:a16="http://schemas.microsoft.com/office/drawing/2014/main" id="{DDB012D2-02AA-1E93-C59B-FA67C489F042}"/>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51F4334C-E954-295D-2BB5-32ACC9A69477}"/>
              </a:ext>
            </a:extLst>
          </p:cNvPr>
          <p:cNvSpPr>
            <a:spLocks noGrp="1"/>
          </p:cNvSpPr>
          <p:nvPr>
            <p:ph type="sldNum" sz="quarter" idx="12"/>
          </p:nvPr>
        </p:nvSpPr>
        <p:spPr/>
        <p:txBody>
          <a:bodyPr/>
          <a:lstStyle/>
          <a:p>
            <a:fld id="{339C9110-F427-4586-9638-A5638F41FBCD}" type="slidenum">
              <a:rPr lang="en-US" smtClean="0"/>
              <a:t>40</a:t>
            </a:fld>
            <a:endParaRPr lang="en-US"/>
          </a:p>
        </p:txBody>
      </p:sp>
      <p:sp>
        <p:nvSpPr>
          <p:cNvPr id="6" name="Text Placeholder 4">
            <a:extLst>
              <a:ext uri="{FF2B5EF4-FFF2-40B4-BE49-F238E27FC236}">
                <a16:creationId xmlns:a16="http://schemas.microsoft.com/office/drawing/2014/main" id="{4E6AEB6F-BE46-90B6-95E8-3D531EE759EC}"/>
              </a:ext>
            </a:extLst>
          </p:cNvPr>
          <p:cNvSpPr txBox="1">
            <a:spLocks/>
          </p:cNvSpPr>
          <p:nvPr/>
        </p:nvSpPr>
        <p:spPr>
          <a:xfrm>
            <a:off x="522287" y="2301021"/>
            <a:ext cx="5679658" cy="1157164"/>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a:spcBef>
                <a:spcPts val="600"/>
              </a:spcBef>
            </a:pPr>
            <a:r>
              <a:rPr lang="en-US" b="0" i="0" dirty="0">
                <a:effectLst/>
              </a:rPr>
              <a:t>Access all the benefits of a top OEM medical equipment provider in one place with GE HealthCare, offering everything from capital equipment and supplies to essential training and customer support to ensure your equipment operates optimally.</a:t>
            </a:r>
            <a:endParaRPr lang="en-US" dirty="0"/>
          </a:p>
        </p:txBody>
      </p:sp>
      <p:sp>
        <p:nvSpPr>
          <p:cNvPr id="7" name="Text Placeholder 11">
            <a:extLst>
              <a:ext uri="{FF2B5EF4-FFF2-40B4-BE49-F238E27FC236}">
                <a16:creationId xmlns:a16="http://schemas.microsoft.com/office/drawing/2014/main" id="{CA7C3008-437F-9499-B98D-F418E1EB7B16}"/>
              </a:ext>
            </a:extLst>
          </p:cNvPr>
          <p:cNvSpPr txBox="1">
            <a:spLocks/>
          </p:cNvSpPr>
          <p:nvPr/>
        </p:nvSpPr>
        <p:spPr>
          <a:xfrm>
            <a:off x="522287" y="1798611"/>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Shop</a:t>
            </a:r>
          </a:p>
        </p:txBody>
      </p:sp>
      <p:pic>
        <p:nvPicPr>
          <p:cNvPr id="5" name="Google Shape;898;p31">
            <a:extLst>
              <a:ext uri="{FF2B5EF4-FFF2-40B4-BE49-F238E27FC236}">
                <a16:creationId xmlns:a16="http://schemas.microsoft.com/office/drawing/2014/main" id="{E7FAE414-9016-FCA5-62FF-63AF142D0BCE}"/>
              </a:ext>
            </a:extLst>
          </p:cNvPr>
          <p:cNvPicPr preferRelativeResize="0"/>
          <p:nvPr/>
        </p:nvPicPr>
        <p:blipFill rotWithShape="1">
          <a:blip r:embed="rId2">
            <a:alphaModFix/>
          </a:blip>
          <a:srcRect l="1152" t="118" r="1252" b="7921"/>
          <a:stretch/>
        </p:blipFill>
        <p:spPr>
          <a:xfrm>
            <a:off x="6862075" y="365125"/>
            <a:ext cx="4652687" cy="6052619"/>
          </a:xfrm>
          <a:prstGeom prst="rect">
            <a:avLst/>
          </a:prstGeom>
          <a:noFill/>
          <a:ln w="9525" cap="flat" cmpd="sng">
            <a:solidFill>
              <a:schemeClr val="accent1"/>
            </a:solidFill>
            <a:prstDash val="solid"/>
            <a:round/>
            <a:headEnd type="none" w="sm" len="sm"/>
            <a:tailEnd type="none" w="sm" len="sm"/>
          </a:ln>
        </p:spPr>
      </p:pic>
      <p:pic>
        <p:nvPicPr>
          <p:cNvPr id="8" name="Google Shape;904;p31">
            <a:extLst>
              <a:ext uri="{FF2B5EF4-FFF2-40B4-BE49-F238E27FC236}">
                <a16:creationId xmlns:a16="http://schemas.microsoft.com/office/drawing/2014/main" id="{ECC6496A-56B4-BA87-DD78-9206F6918F0E}"/>
              </a:ext>
            </a:extLst>
          </p:cNvPr>
          <p:cNvPicPr preferRelativeResize="0"/>
          <p:nvPr/>
        </p:nvPicPr>
        <p:blipFill rotWithShape="1">
          <a:blip r:embed="rId3">
            <a:alphaModFix/>
          </a:blip>
          <a:srcRect l="16780" t="16580" r="17989" b="37471"/>
          <a:stretch/>
        </p:blipFill>
        <p:spPr>
          <a:xfrm>
            <a:off x="6400099" y="2305036"/>
            <a:ext cx="5506634" cy="1993410"/>
          </a:xfrm>
          <a:prstGeom prst="rect">
            <a:avLst/>
          </a:prstGeom>
          <a:noFill/>
          <a:ln w="31750" cap="flat" cmpd="sng">
            <a:solidFill>
              <a:schemeClr val="accent2"/>
            </a:solidFill>
            <a:prstDash val="solid"/>
            <a:round/>
            <a:headEnd type="none" w="sm" len="sm"/>
            <a:tailEnd type="none" w="sm" len="sm"/>
          </a:ln>
          <a:effectLst>
            <a:outerShdw blurRad="50800" dist="38100" dir="18900000" algn="bl" rotWithShape="0">
              <a:srgbClr val="000000">
                <a:alpha val="20000"/>
              </a:srgbClr>
            </a:outerShdw>
          </a:effectLst>
        </p:spPr>
      </p:pic>
      <p:grpSp>
        <p:nvGrpSpPr>
          <p:cNvPr id="9" name="Google Shape;905;p31">
            <a:extLst>
              <a:ext uri="{FF2B5EF4-FFF2-40B4-BE49-F238E27FC236}">
                <a16:creationId xmlns:a16="http://schemas.microsoft.com/office/drawing/2014/main" id="{0A7D47F1-B4E7-CA02-8B0C-8491FF6C84FE}"/>
              </a:ext>
            </a:extLst>
          </p:cNvPr>
          <p:cNvGrpSpPr/>
          <p:nvPr/>
        </p:nvGrpSpPr>
        <p:grpSpPr>
          <a:xfrm>
            <a:off x="6813493" y="4413699"/>
            <a:ext cx="597357" cy="395330"/>
            <a:chOff x="5021239" y="3307873"/>
            <a:chExt cx="597357" cy="395330"/>
          </a:xfrm>
        </p:grpSpPr>
        <p:sp>
          <p:nvSpPr>
            <p:cNvPr id="10" name="Google Shape;906;p31">
              <a:extLst>
                <a:ext uri="{FF2B5EF4-FFF2-40B4-BE49-F238E27FC236}">
                  <a16:creationId xmlns:a16="http://schemas.microsoft.com/office/drawing/2014/main" id="{D8918A49-1F65-CFB2-2D26-958A6F3D285A}"/>
                </a:ext>
              </a:extLst>
            </p:cNvPr>
            <p:cNvSpPr/>
            <p:nvPr/>
          </p:nvSpPr>
          <p:spPr>
            <a:xfrm>
              <a:off x="5021239" y="3307873"/>
              <a:ext cx="395330" cy="39533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dirty="0">
                  <a:solidFill>
                    <a:schemeClr val="dk1"/>
                  </a:solidFill>
                  <a:latin typeface="Arial"/>
                  <a:ea typeface="Arial"/>
                  <a:cs typeface="Arial"/>
                  <a:sym typeface="Arial"/>
                </a:rPr>
                <a:t>!</a:t>
              </a:r>
              <a:endParaRPr dirty="0"/>
            </a:p>
          </p:txBody>
        </p:sp>
        <p:cxnSp>
          <p:nvCxnSpPr>
            <p:cNvPr id="11" name="Google Shape;907;p31">
              <a:extLst>
                <a:ext uri="{FF2B5EF4-FFF2-40B4-BE49-F238E27FC236}">
                  <a16:creationId xmlns:a16="http://schemas.microsoft.com/office/drawing/2014/main" id="{FB3A8BF3-27D6-F38C-17C5-C5F525878350}"/>
                </a:ext>
              </a:extLst>
            </p:cNvPr>
            <p:cNvCxnSpPr/>
            <p:nvPr/>
          </p:nvCxnSpPr>
          <p:spPr>
            <a:xfrm>
              <a:off x="5299607" y="3505538"/>
              <a:ext cx="318989" cy="0"/>
            </a:xfrm>
            <a:prstGeom prst="straightConnector1">
              <a:avLst/>
            </a:prstGeom>
            <a:noFill/>
            <a:ln w="38100" cap="flat" cmpd="sng">
              <a:solidFill>
                <a:schemeClr val="accent2"/>
              </a:solidFill>
              <a:prstDash val="solid"/>
              <a:miter lim="800000"/>
              <a:headEnd type="none" w="sm" len="sm"/>
              <a:tailEnd type="triangle" w="med" len="med"/>
            </a:ln>
          </p:spPr>
        </p:cxnSp>
      </p:grpSp>
      <p:sp>
        <p:nvSpPr>
          <p:cNvPr id="12" name="Rounded Rectangle 9">
            <a:extLst>
              <a:ext uri="{FF2B5EF4-FFF2-40B4-BE49-F238E27FC236}">
                <a16:creationId xmlns:a16="http://schemas.microsoft.com/office/drawing/2014/main" id="{C4A82AE3-5151-9F5D-9060-301CB07F51B1}"/>
              </a:ext>
            </a:extLst>
          </p:cNvPr>
          <p:cNvSpPr/>
          <p:nvPr/>
        </p:nvSpPr>
        <p:spPr>
          <a:xfrm>
            <a:off x="7479243" y="4386056"/>
            <a:ext cx="1204073" cy="4506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86C4342-6DF0-A262-3862-B4C814EF2B08}"/>
              </a:ext>
            </a:extLst>
          </p:cNvPr>
          <p:cNvPicPr>
            <a:picLocks noChangeAspect="1"/>
          </p:cNvPicPr>
          <p:nvPr/>
        </p:nvPicPr>
        <p:blipFill rotWithShape="1">
          <a:blip r:embed="rId4"/>
          <a:srcRect t="1" b="17109"/>
          <a:stretch/>
        </p:blipFill>
        <p:spPr>
          <a:xfrm>
            <a:off x="1161906" y="3458185"/>
            <a:ext cx="4400420" cy="2858659"/>
          </a:xfrm>
          <a:prstGeom prst="rect">
            <a:avLst/>
          </a:prstGeom>
          <a:ln>
            <a:solidFill>
              <a:schemeClr val="accent1"/>
            </a:solidFill>
          </a:ln>
        </p:spPr>
      </p:pic>
    </p:spTree>
    <p:extLst>
      <p:ext uri="{BB962C8B-B14F-4D97-AF65-F5344CB8AC3E}">
        <p14:creationId xmlns:p14="http://schemas.microsoft.com/office/powerpoint/2010/main" val="2080342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F294-50B0-AA69-7AE6-FA53A7D7503B}"/>
              </a:ext>
            </a:extLst>
          </p:cNvPr>
          <p:cNvSpPr>
            <a:spLocks noGrp="1"/>
          </p:cNvSpPr>
          <p:nvPr>
            <p:ph type="title"/>
          </p:nvPr>
        </p:nvSpPr>
        <p:spPr/>
        <p:txBody>
          <a:bodyPr/>
          <a:lstStyle/>
          <a:p>
            <a:r>
              <a:rPr lang="en-US" dirty="0"/>
              <a:t>Product Security</a:t>
            </a:r>
          </a:p>
        </p:txBody>
      </p:sp>
      <p:sp>
        <p:nvSpPr>
          <p:cNvPr id="4" name="Footer Placeholder 3">
            <a:extLst>
              <a:ext uri="{FF2B5EF4-FFF2-40B4-BE49-F238E27FC236}">
                <a16:creationId xmlns:a16="http://schemas.microsoft.com/office/drawing/2014/main" id="{179B6F51-FDE3-3BC0-7F03-3EC263F8AF9A}"/>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ECC3220A-0E85-2BF7-604F-5291DB7FF747}"/>
              </a:ext>
            </a:extLst>
          </p:cNvPr>
          <p:cNvSpPr>
            <a:spLocks noGrp="1"/>
          </p:cNvSpPr>
          <p:nvPr>
            <p:ph type="sldNum" sz="quarter" idx="12"/>
          </p:nvPr>
        </p:nvSpPr>
        <p:spPr/>
        <p:txBody>
          <a:bodyPr/>
          <a:lstStyle/>
          <a:p>
            <a:fld id="{339C9110-F427-4586-9638-A5638F41FBCD}" type="slidenum">
              <a:rPr lang="en-US" smtClean="0"/>
              <a:t>41</a:t>
            </a:fld>
            <a:endParaRPr lang="en-US"/>
          </a:p>
        </p:txBody>
      </p:sp>
    </p:spTree>
    <p:extLst>
      <p:ext uri="{BB962C8B-B14F-4D97-AF65-F5344CB8AC3E}">
        <p14:creationId xmlns:p14="http://schemas.microsoft.com/office/powerpoint/2010/main" val="2780454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A60340-EF18-EED3-2BD5-5562F6B30852}"/>
              </a:ext>
            </a:extLst>
          </p:cNvPr>
          <p:cNvPicPr>
            <a:picLocks noChangeAspect="1"/>
          </p:cNvPicPr>
          <p:nvPr/>
        </p:nvPicPr>
        <p:blipFill>
          <a:blip r:embed="rId2">
            <a:extLst>
              <a:ext uri="{28A0092B-C50C-407E-A947-70E740481C1C}">
                <a14:useLocalDpi xmlns:a14="http://schemas.microsoft.com/office/drawing/2010/main" val="0"/>
              </a:ext>
            </a:extLst>
          </a:blip>
          <a:srcRect l="1153" t="119" r="1252" b="7921"/>
          <a:stretch/>
        </p:blipFill>
        <p:spPr>
          <a:xfrm>
            <a:off x="6161388" y="402690"/>
            <a:ext cx="4652687" cy="6052619"/>
          </a:xfrm>
          <a:prstGeom prst="rect">
            <a:avLst/>
          </a:prstGeom>
          <a:ln>
            <a:solidFill>
              <a:schemeClr val="accent1"/>
            </a:solidFill>
          </a:ln>
        </p:spPr>
      </p:pic>
      <p:grpSp>
        <p:nvGrpSpPr>
          <p:cNvPr id="13" name="Group 12">
            <a:extLst>
              <a:ext uri="{FF2B5EF4-FFF2-40B4-BE49-F238E27FC236}">
                <a16:creationId xmlns:a16="http://schemas.microsoft.com/office/drawing/2014/main" id="{AFA97A95-BC49-F6EC-5A1C-69ACAD4F34DC}"/>
              </a:ext>
            </a:extLst>
          </p:cNvPr>
          <p:cNvGrpSpPr/>
          <p:nvPr/>
        </p:nvGrpSpPr>
        <p:grpSpPr>
          <a:xfrm rot="5400000">
            <a:off x="8166593" y="4580952"/>
            <a:ext cx="597357" cy="395330"/>
            <a:chOff x="5021239" y="3307873"/>
            <a:chExt cx="597357" cy="395330"/>
          </a:xfrm>
        </p:grpSpPr>
        <p:sp>
          <p:nvSpPr>
            <p:cNvPr id="14" name="Oval 13">
              <a:extLst>
                <a:ext uri="{FF2B5EF4-FFF2-40B4-BE49-F238E27FC236}">
                  <a16:creationId xmlns:a16="http://schemas.microsoft.com/office/drawing/2014/main" id="{90A67F06-2517-FD2D-4CE1-6B30B84F8638}"/>
                </a:ext>
              </a:extLst>
            </p:cNvPr>
            <p:cNvSpPr/>
            <p:nvPr/>
          </p:nvSpPr>
          <p:spPr>
            <a:xfrm rot="16200000">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cxnSp>
          <p:nvCxnSpPr>
            <p:cNvPr id="15" name="Straight Arrow Connector 14">
              <a:extLst>
                <a:ext uri="{FF2B5EF4-FFF2-40B4-BE49-F238E27FC236}">
                  <a16:creationId xmlns:a16="http://schemas.microsoft.com/office/drawing/2014/main" id="{0EAA433C-BDA6-1D9C-DB81-66AD90758C9D}"/>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AAD30AB-70DB-125F-3464-71D537DA3A94}"/>
              </a:ext>
            </a:extLst>
          </p:cNvPr>
          <p:cNvSpPr>
            <a:spLocks noGrp="1"/>
          </p:cNvSpPr>
          <p:nvPr>
            <p:ph type="title"/>
          </p:nvPr>
        </p:nvSpPr>
        <p:spPr/>
        <p:txBody>
          <a:bodyPr/>
          <a:lstStyle/>
          <a:p>
            <a:r>
              <a:rPr lang="en-US" dirty="0" err="1"/>
              <a:t>MyGEHealthCare</a:t>
            </a:r>
            <a:r>
              <a:rPr lang="en-US" dirty="0"/>
              <a:t> Security</a:t>
            </a:r>
          </a:p>
        </p:txBody>
      </p:sp>
      <p:sp>
        <p:nvSpPr>
          <p:cNvPr id="3" name="Footer Placeholder 2">
            <a:extLst>
              <a:ext uri="{FF2B5EF4-FFF2-40B4-BE49-F238E27FC236}">
                <a16:creationId xmlns:a16="http://schemas.microsoft.com/office/drawing/2014/main" id="{3116CFF3-5061-D4D4-D252-EF5127F2E2AB}"/>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A5CBEE3D-A5DC-D076-05D0-2927B70F4CBC}"/>
              </a:ext>
            </a:extLst>
          </p:cNvPr>
          <p:cNvSpPr>
            <a:spLocks noGrp="1"/>
          </p:cNvSpPr>
          <p:nvPr>
            <p:ph type="sldNum" sz="quarter" idx="12"/>
          </p:nvPr>
        </p:nvSpPr>
        <p:spPr/>
        <p:txBody>
          <a:bodyPr/>
          <a:lstStyle/>
          <a:p>
            <a:fld id="{339C9110-F427-4586-9638-A5638F41FBCD}" type="slidenum">
              <a:rPr lang="en-US" smtClean="0"/>
              <a:t>42</a:t>
            </a:fld>
            <a:endParaRPr lang="en-US"/>
          </a:p>
        </p:txBody>
      </p:sp>
      <p:pic>
        <p:nvPicPr>
          <p:cNvPr id="9" name="Picture 8">
            <a:extLst>
              <a:ext uri="{FF2B5EF4-FFF2-40B4-BE49-F238E27FC236}">
                <a16:creationId xmlns:a16="http://schemas.microsoft.com/office/drawing/2014/main" id="{3553828B-C833-6C88-1598-AE2F8FB7B964}"/>
              </a:ext>
            </a:extLst>
          </p:cNvPr>
          <p:cNvPicPr>
            <a:picLocks noChangeAspect="1"/>
          </p:cNvPicPr>
          <p:nvPr/>
        </p:nvPicPr>
        <p:blipFill>
          <a:blip r:embed="rId3"/>
          <a:srcRect b="42703"/>
          <a:stretch/>
        </p:blipFill>
        <p:spPr>
          <a:xfrm>
            <a:off x="2854038" y="3161488"/>
            <a:ext cx="5107312" cy="3036967"/>
          </a:xfrm>
          <a:prstGeom prst="rect">
            <a:avLst/>
          </a:prstGeom>
          <a:ln w="31750">
            <a:solidFill>
              <a:schemeClr val="accent2"/>
            </a:solidFill>
          </a:ln>
          <a:effectLst>
            <a:outerShdw blurRad="50800" dist="38100" dir="18900000" algn="bl" rotWithShape="0">
              <a:prstClr val="black">
                <a:alpha val="20000"/>
              </a:prstClr>
            </a:outerShdw>
          </a:effectLst>
        </p:spPr>
      </p:pic>
      <p:sp>
        <p:nvSpPr>
          <p:cNvPr id="8" name="Text Placeholder 4">
            <a:extLst>
              <a:ext uri="{FF2B5EF4-FFF2-40B4-BE49-F238E27FC236}">
                <a16:creationId xmlns:a16="http://schemas.microsoft.com/office/drawing/2014/main" id="{4ABB138D-EA48-4426-A0D2-FA9002539007}"/>
              </a:ext>
            </a:extLst>
          </p:cNvPr>
          <p:cNvSpPr txBox="1">
            <a:spLocks/>
          </p:cNvSpPr>
          <p:nvPr/>
        </p:nvSpPr>
        <p:spPr>
          <a:xfrm>
            <a:off x="518415" y="2318107"/>
            <a:ext cx="5006576"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dirty="0"/>
              <a:t>Click </a:t>
            </a:r>
            <a:r>
              <a:rPr lang="en-US" b="1" dirty="0"/>
              <a:t>Check Cyber Updates</a:t>
            </a:r>
            <a:r>
              <a:rPr lang="en-US" dirty="0"/>
              <a:t> to access patches and security resources for our products.</a:t>
            </a:r>
          </a:p>
        </p:txBody>
      </p:sp>
      <p:sp>
        <p:nvSpPr>
          <p:cNvPr id="10" name="Text Placeholder 11">
            <a:extLst>
              <a:ext uri="{FF2B5EF4-FFF2-40B4-BE49-F238E27FC236}">
                <a16:creationId xmlns:a16="http://schemas.microsoft.com/office/drawing/2014/main" id="{8E71B08E-3DCE-839B-E386-AF3A04BC0C67}"/>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Security</a:t>
            </a:r>
          </a:p>
        </p:txBody>
      </p:sp>
    </p:spTree>
    <p:extLst>
      <p:ext uri="{BB962C8B-B14F-4D97-AF65-F5344CB8AC3E}">
        <p14:creationId xmlns:p14="http://schemas.microsoft.com/office/powerpoint/2010/main" val="3449111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0FF9-FB31-4480-E934-FF36FD9A273F}"/>
              </a:ext>
            </a:extLst>
          </p:cNvPr>
          <p:cNvSpPr>
            <a:spLocks noGrp="1"/>
          </p:cNvSpPr>
          <p:nvPr>
            <p:ph type="title"/>
          </p:nvPr>
        </p:nvSpPr>
        <p:spPr/>
        <p:txBody>
          <a:bodyPr/>
          <a:lstStyle/>
          <a:p>
            <a:r>
              <a:rPr lang="en-US" dirty="0"/>
              <a:t>Notifications</a:t>
            </a:r>
          </a:p>
        </p:txBody>
      </p:sp>
      <p:sp>
        <p:nvSpPr>
          <p:cNvPr id="4" name="Footer Placeholder 3">
            <a:extLst>
              <a:ext uri="{FF2B5EF4-FFF2-40B4-BE49-F238E27FC236}">
                <a16:creationId xmlns:a16="http://schemas.microsoft.com/office/drawing/2014/main" id="{1FFE8E4D-847C-1A66-CA5B-25E2820563E7}"/>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AEC3BCB9-86B9-33FA-7DDB-9784F03EE24C}"/>
              </a:ext>
            </a:extLst>
          </p:cNvPr>
          <p:cNvSpPr>
            <a:spLocks noGrp="1"/>
          </p:cNvSpPr>
          <p:nvPr>
            <p:ph type="sldNum" sz="quarter" idx="12"/>
          </p:nvPr>
        </p:nvSpPr>
        <p:spPr/>
        <p:txBody>
          <a:bodyPr/>
          <a:lstStyle/>
          <a:p>
            <a:fld id="{339C9110-F427-4586-9638-A5638F41FBCD}" type="slidenum">
              <a:rPr lang="en-US" smtClean="0"/>
              <a:t>43</a:t>
            </a:fld>
            <a:endParaRPr lang="en-US"/>
          </a:p>
        </p:txBody>
      </p:sp>
    </p:spTree>
    <p:extLst>
      <p:ext uri="{BB962C8B-B14F-4D97-AF65-F5344CB8AC3E}">
        <p14:creationId xmlns:p14="http://schemas.microsoft.com/office/powerpoint/2010/main" val="2631438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8BE6E7-26BC-3ED5-E332-D49F02032F79}"/>
              </a:ext>
            </a:extLst>
          </p:cNvPr>
          <p:cNvPicPr>
            <a:picLocks noChangeAspect="1"/>
          </p:cNvPicPr>
          <p:nvPr/>
        </p:nvPicPr>
        <p:blipFill>
          <a:blip r:embed="rId2">
            <a:extLst>
              <a:ext uri="{28A0092B-C50C-407E-A947-70E740481C1C}">
                <a14:useLocalDpi xmlns:a14="http://schemas.microsoft.com/office/drawing/2010/main" val="0"/>
              </a:ext>
            </a:extLst>
          </a:blip>
          <a:srcRect l="1153" t="119" r="1252" b="62925"/>
          <a:stretch/>
        </p:blipFill>
        <p:spPr>
          <a:xfrm>
            <a:off x="4663431" y="1568883"/>
            <a:ext cx="7006281" cy="3662832"/>
          </a:xfrm>
          <a:prstGeom prst="rect">
            <a:avLst/>
          </a:prstGeom>
          <a:ln>
            <a:solidFill>
              <a:schemeClr val="accent1"/>
            </a:solidFill>
          </a:ln>
        </p:spPr>
      </p:pic>
      <p:sp>
        <p:nvSpPr>
          <p:cNvPr id="2" name="Title 1">
            <a:extLst>
              <a:ext uri="{FF2B5EF4-FFF2-40B4-BE49-F238E27FC236}">
                <a16:creationId xmlns:a16="http://schemas.microsoft.com/office/drawing/2014/main" id="{F65D1421-5127-489D-D4DD-BFF4A60300B6}"/>
              </a:ext>
            </a:extLst>
          </p:cNvPr>
          <p:cNvSpPr>
            <a:spLocks noGrp="1"/>
          </p:cNvSpPr>
          <p:nvPr>
            <p:ph type="title"/>
          </p:nvPr>
        </p:nvSpPr>
        <p:spPr/>
        <p:txBody>
          <a:bodyPr/>
          <a:lstStyle/>
          <a:p>
            <a:r>
              <a:rPr lang="en-US" dirty="0" err="1"/>
              <a:t>MyGEHealthCare</a:t>
            </a:r>
            <a:r>
              <a:rPr lang="en-US" dirty="0"/>
              <a:t> Notifications</a:t>
            </a:r>
          </a:p>
        </p:txBody>
      </p:sp>
      <p:sp>
        <p:nvSpPr>
          <p:cNvPr id="3" name="Footer Placeholder 2">
            <a:extLst>
              <a:ext uri="{FF2B5EF4-FFF2-40B4-BE49-F238E27FC236}">
                <a16:creationId xmlns:a16="http://schemas.microsoft.com/office/drawing/2014/main" id="{CB1A58D2-2505-EF2F-0A63-C0CE9CB7F2B3}"/>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6B503891-483B-85F4-E44F-84C86A8C6E61}"/>
              </a:ext>
            </a:extLst>
          </p:cNvPr>
          <p:cNvSpPr>
            <a:spLocks noGrp="1"/>
          </p:cNvSpPr>
          <p:nvPr>
            <p:ph type="sldNum" sz="quarter" idx="12"/>
          </p:nvPr>
        </p:nvSpPr>
        <p:spPr/>
        <p:txBody>
          <a:bodyPr/>
          <a:lstStyle/>
          <a:p>
            <a:fld id="{339C9110-F427-4586-9638-A5638F41FBCD}" type="slidenum">
              <a:rPr lang="en-US" smtClean="0"/>
              <a:t>44</a:t>
            </a:fld>
            <a:endParaRPr lang="en-US"/>
          </a:p>
        </p:txBody>
      </p:sp>
      <p:sp>
        <p:nvSpPr>
          <p:cNvPr id="6" name="Text Placeholder 4">
            <a:extLst>
              <a:ext uri="{FF2B5EF4-FFF2-40B4-BE49-F238E27FC236}">
                <a16:creationId xmlns:a16="http://schemas.microsoft.com/office/drawing/2014/main" id="{C413E2C6-A66D-E9E2-90D4-31CD9ADD0278}"/>
              </a:ext>
            </a:extLst>
          </p:cNvPr>
          <p:cNvSpPr txBox="1">
            <a:spLocks/>
          </p:cNvSpPr>
          <p:nvPr/>
        </p:nvSpPr>
        <p:spPr>
          <a:xfrm>
            <a:off x="518415" y="2318107"/>
            <a:ext cx="3623446"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dirty="0"/>
              <a:t>Click </a:t>
            </a:r>
            <a:r>
              <a:rPr lang="en-US" b="1" dirty="0"/>
              <a:t>Notifications</a:t>
            </a:r>
            <a:r>
              <a:rPr lang="en-US" dirty="0"/>
              <a:t> beside the bell icon to view detailed information on all recent alerts in a scrollable list. </a:t>
            </a:r>
          </a:p>
          <a:p>
            <a:pPr marL="342900" indent="-342900">
              <a:buFont typeface="+mj-lt"/>
              <a:buAutoNum type="arabicPeriod" startAt="7"/>
            </a:pPr>
            <a:endParaRPr lang="en-US" dirty="0"/>
          </a:p>
        </p:txBody>
      </p:sp>
      <p:sp>
        <p:nvSpPr>
          <p:cNvPr id="7" name="Text Placeholder 11">
            <a:extLst>
              <a:ext uri="{FF2B5EF4-FFF2-40B4-BE49-F238E27FC236}">
                <a16:creationId xmlns:a16="http://schemas.microsoft.com/office/drawing/2014/main" id="{108A4D2C-0FC4-87C2-8A89-818463F6BBCA}"/>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a:solidFill>
                  <a:schemeClr val="accent1"/>
                </a:solidFill>
                <a:latin typeface="Source Sans Pro Semibold" panose="020B0503030403020204" pitchFamily="34" charset="0"/>
              </a:rPr>
              <a:t>Notifications</a:t>
            </a:r>
            <a:endParaRPr lang="en-US" b="1" dirty="0">
              <a:solidFill>
                <a:schemeClr val="accent1"/>
              </a:solidFill>
              <a:latin typeface="Source Sans Pro Semibold" panose="020B0503030403020204" pitchFamily="34" charset="0"/>
            </a:endParaRPr>
          </a:p>
        </p:txBody>
      </p:sp>
      <p:pic>
        <p:nvPicPr>
          <p:cNvPr id="8" name="Picture 7">
            <a:extLst>
              <a:ext uri="{FF2B5EF4-FFF2-40B4-BE49-F238E27FC236}">
                <a16:creationId xmlns:a16="http://schemas.microsoft.com/office/drawing/2014/main" id="{60A25050-AE7F-D3AA-88B1-D5BE31380063}"/>
              </a:ext>
            </a:extLst>
          </p:cNvPr>
          <p:cNvPicPr>
            <a:picLocks noChangeAspect="1"/>
          </p:cNvPicPr>
          <p:nvPr/>
        </p:nvPicPr>
        <p:blipFill rotWithShape="1">
          <a:blip r:embed="rId3">
            <a:extLst>
              <a:ext uri="{28A0092B-C50C-407E-A947-70E740481C1C}">
                <a14:useLocalDpi xmlns:a14="http://schemas.microsoft.com/office/drawing/2010/main" val="0"/>
              </a:ext>
            </a:extLst>
          </a:blip>
          <a:srcRect l="4174" t="13165" r="33865" b="28474"/>
          <a:stretch/>
        </p:blipFill>
        <p:spPr>
          <a:xfrm>
            <a:off x="6786376" y="3429000"/>
            <a:ext cx="4341169" cy="2676425"/>
          </a:xfrm>
          <a:prstGeom prst="rect">
            <a:avLst/>
          </a:prstGeom>
          <a:ln w="31750">
            <a:solidFill>
              <a:schemeClr val="accent2"/>
            </a:solidFill>
          </a:ln>
          <a:effectLst>
            <a:outerShdw blurRad="50800" dist="38100" dir="18900000" algn="bl" rotWithShape="0">
              <a:prstClr val="black">
                <a:alpha val="20000"/>
              </a:prstClr>
            </a:outerShdw>
          </a:effectLst>
        </p:spPr>
      </p:pic>
      <p:grpSp>
        <p:nvGrpSpPr>
          <p:cNvPr id="9" name="Group 8">
            <a:extLst>
              <a:ext uri="{FF2B5EF4-FFF2-40B4-BE49-F238E27FC236}">
                <a16:creationId xmlns:a16="http://schemas.microsoft.com/office/drawing/2014/main" id="{A8045E9A-AFB9-7B5F-9064-DA2161E14EBE}"/>
              </a:ext>
            </a:extLst>
          </p:cNvPr>
          <p:cNvGrpSpPr/>
          <p:nvPr/>
        </p:nvGrpSpPr>
        <p:grpSpPr>
          <a:xfrm>
            <a:off x="8991607" y="1974273"/>
            <a:ext cx="1395044" cy="1805892"/>
            <a:chOff x="7330174" y="2222050"/>
            <a:chExt cx="987016" cy="1805892"/>
          </a:xfrm>
          <a:effectLst/>
        </p:grpSpPr>
        <p:cxnSp>
          <p:nvCxnSpPr>
            <p:cNvPr id="10" name="Straight Arrow Connector 9">
              <a:extLst>
                <a:ext uri="{FF2B5EF4-FFF2-40B4-BE49-F238E27FC236}">
                  <a16:creationId xmlns:a16="http://schemas.microsoft.com/office/drawing/2014/main" id="{94749F86-15B3-B560-13CB-C97FE854E875}"/>
                </a:ext>
              </a:extLst>
            </p:cNvPr>
            <p:cNvCxnSpPr>
              <a:cxnSpLocks/>
            </p:cNvCxnSpPr>
            <p:nvPr/>
          </p:nvCxnSpPr>
          <p:spPr>
            <a:xfrm>
              <a:off x="7795257" y="2803067"/>
              <a:ext cx="0" cy="1224875"/>
            </a:xfrm>
            <a:prstGeom prst="straightConnector1">
              <a:avLst/>
            </a:prstGeom>
            <a:ln w="3810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FBAF6FB0-87D5-677A-E9C0-C72CAB6B392A}"/>
                </a:ext>
              </a:extLst>
            </p:cNvPr>
            <p:cNvSpPr/>
            <p:nvPr/>
          </p:nvSpPr>
          <p:spPr>
            <a:xfrm>
              <a:off x="7330174" y="2222050"/>
              <a:ext cx="987016" cy="56929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05675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51C22C-4094-B8D3-E8F5-86873C3F04EA}"/>
              </a:ext>
            </a:extLst>
          </p:cNvPr>
          <p:cNvPicPr>
            <a:picLocks noChangeAspect="1"/>
          </p:cNvPicPr>
          <p:nvPr/>
        </p:nvPicPr>
        <p:blipFill rotWithShape="1">
          <a:blip r:embed="rId2">
            <a:extLst>
              <a:ext uri="{28A0092B-C50C-407E-A947-70E740481C1C}">
                <a14:useLocalDpi xmlns:a14="http://schemas.microsoft.com/office/drawing/2010/main" val="0"/>
              </a:ext>
            </a:extLst>
          </a:blip>
          <a:srcRect l="6699" t="-141" r="9599" b="6989"/>
          <a:stretch/>
        </p:blipFill>
        <p:spPr>
          <a:xfrm>
            <a:off x="4751941" y="1180983"/>
            <a:ext cx="6924947" cy="5044510"/>
          </a:xfrm>
          <a:prstGeom prst="rect">
            <a:avLst/>
          </a:prstGeom>
          <a:ln w="9525">
            <a:solidFill>
              <a:schemeClr val="accent1"/>
            </a:solidFill>
          </a:ln>
          <a:effectLst/>
        </p:spPr>
      </p:pic>
      <p:sp>
        <p:nvSpPr>
          <p:cNvPr id="2" name="Title 1">
            <a:extLst>
              <a:ext uri="{FF2B5EF4-FFF2-40B4-BE49-F238E27FC236}">
                <a16:creationId xmlns:a16="http://schemas.microsoft.com/office/drawing/2014/main" id="{8A34DA6C-3331-7764-A487-2763D370E1C9}"/>
              </a:ext>
            </a:extLst>
          </p:cNvPr>
          <p:cNvSpPr>
            <a:spLocks noGrp="1"/>
          </p:cNvSpPr>
          <p:nvPr>
            <p:ph type="title"/>
          </p:nvPr>
        </p:nvSpPr>
        <p:spPr/>
        <p:txBody>
          <a:bodyPr/>
          <a:lstStyle/>
          <a:p>
            <a:r>
              <a:rPr lang="en-US" dirty="0" err="1"/>
              <a:t>MyGEHealthCare</a:t>
            </a:r>
            <a:r>
              <a:rPr lang="en-US" dirty="0"/>
              <a:t> Notifications</a:t>
            </a:r>
          </a:p>
        </p:txBody>
      </p:sp>
      <p:sp>
        <p:nvSpPr>
          <p:cNvPr id="3" name="Footer Placeholder 2">
            <a:extLst>
              <a:ext uri="{FF2B5EF4-FFF2-40B4-BE49-F238E27FC236}">
                <a16:creationId xmlns:a16="http://schemas.microsoft.com/office/drawing/2014/main" id="{6E0E78F7-8272-93C3-6A6E-4AD33C0E90A9}"/>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C5A2564F-32DC-353A-4C39-E2E59797CA7D}"/>
              </a:ext>
            </a:extLst>
          </p:cNvPr>
          <p:cNvSpPr>
            <a:spLocks noGrp="1"/>
          </p:cNvSpPr>
          <p:nvPr>
            <p:ph type="sldNum" sz="quarter" idx="12"/>
          </p:nvPr>
        </p:nvSpPr>
        <p:spPr/>
        <p:txBody>
          <a:bodyPr/>
          <a:lstStyle/>
          <a:p>
            <a:fld id="{339C9110-F427-4586-9638-A5638F41FBCD}" type="slidenum">
              <a:rPr lang="en-US" smtClean="0"/>
              <a:t>45</a:t>
            </a:fld>
            <a:endParaRPr lang="en-US"/>
          </a:p>
        </p:txBody>
      </p:sp>
      <p:sp>
        <p:nvSpPr>
          <p:cNvPr id="8" name="Oval 7">
            <a:extLst>
              <a:ext uri="{FF2B5EF4-FFF2-40B4-BE49-F238E27FC236}">
                <a16:creationId xmlns:a16="http://schemas.microsoft.com/office/drawing/2014/main" id="{F5F7C177-31C5-2248-72A3-B86995163A84}"/>
              </a:ext>
            </a:extLst>
          </p:cNvPr>
          <p:cNvSpPr/>
          <p:nvPr/>
        </p:nvSpPr>
        <p:spPr>
          <a:xfrm>
            <a:off x="7973042" y="2144826"/>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9" name="Rounded Rectangle 8">
            <a:extLst>
              <a:ext uri="{FF2B5EF4-FFF2-40B4-BE49-F238E27FC236}">
                <a16:creationId xmlns:a16="http://schemas.microsoft.com/office/drawing/2014/main" id="{FA0DA0F7-08F4-918B-E52D-702288AF2497}"/>
              </a:ext>
            </a:extLst>
          </p:cNvPr>
          <p:cNvSpPr/>
          <p:nvPr/>
        </p:nvSpPr>
        <p:spPr>
          <a:xfrm>
            <a:off x="8429332" y="2120443"/>
            <a:ext cx="1200133" cy="39532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73DAEA39-7FDB-BBBA-A0DB-171139DFCC68}"/>
              </a:ext>
            </a:extLst>
          </p:cNvPr>
          <p:cNvSpPr txBox="1">
            <a:spLocks/>
          </p:cNvSpPr>
          <p:nvPr/>
        </p:nvSpPr>
        <p:spPr>
          <a:xfrm>
            <a:off x="518414" y="2223506"/>
            <a:ext cx="3282061" cy="4184891"/>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342900" indent="-342900">
              <a:buFont typeface="+mj-lt"/>
              <a:buAutoNum type="arabicPeriod"/>
            </a:pPr>
            <a:r>
              <a:rPr lang="en-US" dirty="0"/>
              <a:t>Select </a:t>
            </a:r>
            <a:r>
              <a:rPr lang="en-US" b="1" dirty="0"/>
              <a:t>Change Preferences </a:t>
            </a:r>
            <a:r>
              <a:rPr lang="en-US" dirty="0"/>
              <a:t>beside the gear icon</a:t>
            </a:r>
          </a:p>
          <a:p>
            <a:pPr marL="342900" indent="-342900">
              <a:buFont typeface="+mj-lt"/>
              <a:buAutoNum type="arabicPeriod" startAt="7"/>
            </a:pPr>
            <a:endParaRPr lang="en-US" dirty="0"/>
          </a:p>
        </p:txBody>
      </p:sp>
      <p:sp>
        <p:nvSpPr>
          <p:cNvPr id="11" name="Text Placeholder 7">
            <a:extLst>
              <a:ext uri="{FF2B5EF4-FFF2-40B4-BE49-F238E27FC236}">
                <a16:creationId xmlns:a16="http://schemas.microsoft.com/office/drawing/2014/main" id="{D39FF40C-2224-4546-89AA-6EDC443694AA}"/>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How to change Notifications settings: </a:t>
            </a:r>
          </a:p>
        </p:txBody>
      </p:sp>
      <p:sp>
        <p:nvSpPr>
          <p:cNvPr id="5" name="TextBox 4">
            <a:extLst>
              <a:ext uri="{FF2B5EF4-FFF2-40B4-BE49-F238E27FC236}">
                <a16:creationId xmlns:a16="http://schemas.microsoft.com/office/drawing/2014/main" id="{B32AE47E-52A2-6E2E-2BAF-B65AC2FDCA95}"/>
              </a:ext>
            </a:extLst>
          </p:cNvPr>
          <p:cNvSpPr txBox="1"/>
          <p:nvPr/>
        </p:nvSpPr>
        <p:spPr>
          <a:xfrm>
            <a:off x="6869783" y="1676473"/>
            <a:ext cx="4134678" cy="260349"/>
          </a:xfrm>
          <a:prstGeom prst="rect">
            <a:avLst/>
          </a:prstGeom>
          <a:solidFill>
            <a:schemeClr val="bg1"/>
          </a:solidFill>
        </p:spPr>
        <p:txBody>
          <a:bodyPr wrap="square" lIns="0" tIns="0" rIns="0" bIns="0" rtlCol="0">
            <a:spAutoFit/>
          </a:bodyPr>
          <a:lstStyle/>
          <a:p>
            <a:pPr algn="l"/>
            <a:endParaRPr lang="en-US" sz="1400" dirty="0" err="1"/>
          </a:p>
        </p:txBody>
      </p:sp>
    </p:spTree>
    <p:extLst>
      <p:ext uri="{BB962C8B-B14F-4D97-AF65-F5344CB8AC3E}">
        <p14:creationId xmlns:p14="http://schemas.microsoft.com/office/powerpoint/2010/main" val="3971372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4018-F8F8-C7A5-A810-D18F9697174E}"/>
              </a:ext>
            </a:extLst>
          </p:cNvPr>
          <p:cNvSpPr>
            <a:spLocks noGrp="1"/>
          </p:cNvSpPr>
          <p:nvPr>
            <p:ph type="title"/>
          </p:nvPr>
        </p:nvSpPr>
        <p:spPr/>
        <p:txBody>
          <a:bodyPr/>
          <a:lstStyle/>
          <a:p>
            <a:r>
              <a:rPr lang="en-US" dirty="0" err="1"/>
              <a:t>MyGEHealthCare</a:t>
            </a:r>
            <a:r>
              <a:rPr lang="en-US" dirty="0"/>
              <a:t> Notifications</a:t>
            </a:r>
          </a:p>
        </p:txBody>
      </p:sp>
      <p:sp>
        <p:nvSpPr>
          <p:cNvPr id="3" name="Footer Placeholder 2">
            <a:extLst>
              <a:ext uri="{FF2B5EF4-FFF2-40B4-BE49-F238E27FC236}">
                <a16:creationId xmlns:a16="http://schemas.microsoft.com/office/drawing/2014/main" id="{B19D4416-89E6-F9B3-827A-4777920A157D}"/>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9C1F4583-4016-B7C0-52D9-336905209F29}"/>
              </a:ext>
            </a:extLst>
          </p:cNvPr>
          <p:cNvSpPr>
            <a:spLocks noGrp="1"/>
          </p:cNvSpPr>
          <p:nvPr>
            <p:ph type="sldNum" sz="quarter" idx="12"/>
          </p:nvPr>
        </p:nvSpPr>
        <p:spPr/>
        <p:txBody>
          <a:bodyPr/>
          <a:lstStyle/>
          <a:p>
            <a:fld id="{339C9110-F427-4586-9638-A5638F41FBCD}" type="slidenum">
              <a:rPr lang="en-US" smtClean="0"/>
              <a:t>46</a:t>
            </a:fld>
            <a:endParaRPr lang="en-US"/>
          </a:p>
        </p:txBody>
      </p:sp>
      <p:sp>
        <p:nvSpPr>
          <p:cNvPr id="6" name="Text Placeholder 4">
            <a:extLst>
              <a:ext uri="{FF2B5EF4-FFF2-40B4-BE49-F238E27FC236}">
                <a16:creationId xmlns:a16="http://schemas.microsoft.com/office/drawing/2014/main" id="{4DF13274-6349-78B0-3C67-CFC1B133D874}"/>
              </a:ext>
            </a:extLst>
          </p:cNvPr>
          <p:cNvSpPr txBox="1">
            <a:spLocks/>
          </p:cNvSpPr>
          <p:nvPr/>
        </p:nvSpPr>
        <p:spPr>
          <a:xfrm>
            <a:off x="518414" y="2226766"/>
            <a:ext cx="3742309" cy="4169274"/>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dirty="0"/>
              <a:t>Selecting Change Preferences takes you to the </a:t>
            </a:r>
            <a:r>
              <a:rPr lang="en-US" b="1" dirty="0"/>
              <a:t>Communications</a:t>
            </a:r>
            <a:r>
              <a:rPr lang="en-US" dirty="0"/>
              <a:t> tab under Account information. </a:t>
            </a:r>
          </a:p>
          <a:p>
            <a:pPr marL="342900" indent="-342900">
              <a:buFont typeface="+mj-lt"/>
              <a:buAutoNum type="arabicPeriod" startAt="2"/>
            </a:pPr>
            <a:r>
              <a:rPr lang="en-US" dirty="0"/>
              <a:t>Use the </a:t>
            </a:r>
            <a:r>
              <a:rPr lang="en-US" b="1" dirty="0"/>
              <a:t>Edit</a:t>
            </a:r>
            <a:r>
              <a:rPr lang="en-US" dirty="0"/>
              <a:t> buttons at the right to change your notification settings. </a:t>
            </a:r>
          </a:p>
        </p:txBody>
      </p:sp>
      <p:sp>
        <p:nvSpPr>
          <p:cNvPr id="7" name="Text Placeholder 11">
            <a:extLst>
              <a:ext uri="{FF2B5EF4-FFF2-40B4-BE49-F238E27FC236}">
                <a16:creationId xmlns:a16="http://schemas.microsoft.com/office/drawing/2014/main" id="{1E059597-CAD1-9B9B-B6C0-EEECA084FF48}"/>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How to change Notifications settings: </a:t>
            </a:r>
          </a:p>
        </p:txBody>
      </p:sp>
      <p:pic>
        <p:nvPicPr>
          <p:cNvPr id="13" name="Picture 12">
            <a:extLst>
              <a:ext uri="{FF2B5EF4-FFF2-40B4-BE49-F238E27FC236}">
                <a16:creationId xmlns:a16="http://schemas.microsoft.com/office/drawing/2014/main" id="{37DC642E-6668-A87A-4B10-1568361088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44299" y="1806647"/>
            <a:ext cx="7232589" cy="3092525"/>
          </a:xfrm>
          <a:prstGeom prst="rect">
            <a:avLst/>
          </a:prstGeom>
          <a:ln w="9525">
            <a:solidFill>
              <a:schemeClr val="accent1"/>
            </a:solidFill>
          </a:ln>
          <a:effectLst/>
        </p:spPr>
      </p:pic>
      <p:grpSp>
        <p:nvGrpSpPr>
          <p:cNvPr id="8" name="Group 7">
            <a:extLst>
              <a:ext uri="{FF2B5EF4-FFF2-40B4-BE49-F238E27FC236}">
                <a16:creationId xmlns:a16="http://schemas.microsoft.com/office/drawing/2014/main" id="{6943A6ED-65F7-EBD2-1102-84B4B0A34CF3}"/>
              </a:ext>
            </a:extLst>
          </p:cNvPr>
          <p:cNvGrpSpPr/>
          <p:nvPr/>
        </p:nvGrpSpPr>
        <p:grpSpPr>
          <a:xfrm>
            <a:off x="10658293" y="3510010"/>
            <a:ext cx="846430" cy="1199841"/>
            <a:chOff x="10389933" y="4297667"/>
            <a:chExt cx="846430" cy="1199841"/>
          </a:xfrm>
        </p:grpSpPr>
        <p:sp>
          <p:nvSpPr>
            <p:cNvPr id="9" name="Oval 8">
              <a:extLst>
                <a:ext uri="{FF2B5EF4-FFF2-40B4-BE49-F238E27FC236}">
                  <a16:creationId xmlns:a16="http://schemas.microsoft.com/office/drawing/2014/main" id="{B91C9244-B254-8022-CF67-18911BAD518B}"/>
                </a:ext>
              </a:extLst>
            </p:cNvPr>
            <p:cNvSpPr/>
            <p:nvPr/>
          </p:nvSpPr>
          <p:spPr>
            <a:xfrm>
              <a:off x="10389933" y="4297667"/>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1" name="Rounded Rectangle 10">
              <a:extLst>
                <a:ext uri="{FF2B5EF4-FFF2-40B4-BE49-F238E27FC236}">
                  <a16:creationId xmlns:a16="http://schemas.microsoft.com/office/drawing/2014/main" id="{20C55705-CB04-B54B-1E1A-0EB641DD30D7}"/>
                </a:ext>
              </a:extLst>
            </p:cNvPr>
            <p:cNvSpPr/>
            <p:nvPr/>
          </p:nvSpPr>
          <p:spPr>
            <a:xfrm>
              <a:off x="10877051" y="5266188"/>
              <a:ext cx="359312" cy="2313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257A0F05-CE4F-94B4-2A14-D610438BF1A4}"/>
                </a:ext>
              </a:extLst>
            </p:cNvPr>
            <p:cNvCxnSpPr>
              <a:cxnSpLocks/>
            </p:cNvCxnSpPr>
            <p:nvPr/>
          </p:nvCxnSpPr>
          <p:spPr>
            <a:xfrm>
              <a:off x="11061523" y="4671968"/>
              <a:ext cx="0" cy="553747"/>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1559E33F-15FF-731E-277B-1889C08FB670}"/>
                </a:ext>
              </a:extLst>
            </p:cNvPr>
            <p:cNvSpPr/>
            <p:nvPr/>
          </p:nvSpPr>
          <p:spPr>
            <a:xfrm>
              <a:off x="10877051" y="4379672"/>
              <a:ext cx="359312" cy="2313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26541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5621-C3FA-D4FB-14C8-9E45B17867B5}"/>
              </a:ext>
            </a:extLst>
          </p:cNvPr>
          <p:cNvSpPr>
            <a:spLocks noGrp="1"/>
          </p:cNvSpPr>
          <p:nvPr>
            <p:ph type="title"/>
          </p:nvPr>
        </p:nvSpPr>
        <p:spPr/>
        <p:txBody>
          <a:bodyPr/>
          <a:lstStyle/>
          <a:p>
            <a:r>
              <a:rPr lang="en-US" dirty="0"/>
              <a:t>Fleet Management</a:t>
            </a:r>
          </a:p>
        </p:txBody>
      </p:sp>
      <p:sp>
        <p:nvSpPr>
          <p:cNvPr id="4" name="Footer Placeholder 3">
            <a:extLst>
              <a:ext uri="{FF2B5EF4-FFF2-40B4-BE49-F238E27FC236}">
                <a16:creationId xmlns:a16="http://schemas.microsoft.com/office/drawing/2014/main" id="{5A2C513E-45A3-AF98-38DC-F333D599C966}"/>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5A5240A0-D7C1-A079-0D0A-223E242D46B6}"/>
              </a:ext>
            </a:extLst>
          </p:cNvPr>
          <p:cNvSpPr>
            <a:spLocks noGrp="1"/>
          </p:cNvSpPr>
          <p:nvPr>
            <p:ph type="sldNum" sz="quarter" idx="12"/>
          </p:nvPr>
        </p:nvSpPr>
        <p:spPr/>
        <p:txBody>
          <a:bodyPr/>
          <a:lstStyle/>
          <a:p>
            <a:fld id="{339C9110-F427-4586-9638-A5638F41FBCD}" type="slidenum">
              <a:rPr lang="en-US" smtClean="0"/>
              <a:t>47</a:t>
            </a:fld>
            <a:endParaRPr lang="en-US"/>
          </a:p>
        </p:txBody>
      </p:sp>
    </p:spTree>
    <p:extLst>
      <p:ext uri="{BB962C8B-B14F-4D97-AF65-F5344CB8AC3E}">
        <p14:creationId xmlns:p14="http://schemas.microsoft.com/office/powerpoint/2010/main" val="931265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4018-F8F8-C7A5-A810-D18F9697174E}"/>
              </a:ext>
            </a:extLst>
          </p:cNvPr>
          <p:cNvSpPr>
            <a:spLocks noGrp="1"/>
          </p:cNvSpPr>
          <p:nvPr>
            <p:ph type="title"/>
          </p:nvPr>
        </p:nvSpPr>
        <p:spPr/>
        <p:txBody>
          <a:bodyPr/>
          <a:lstStyle/>
          <a:p>
            <a:r>
              <a:rPr lang="en-US" dirty="0"/>
              <a:t>Fleet Management</a:t>
            </a:r>
          </a:p>
        </p:txBody>
      </p:sp>
      <p:sp>
        <p:nvSpPr>
          <p:cNvPr id="3" name="Footer Placeholder 2">
            <a:extLst>
              <a:ext uri="{FF2B5EF4-FFF2-40B4-BE49-F238E27FC236}">
                <a16:creationId xmlns:a16="http://schemas.microsoft.com/office/drawing/2014/main" id="{B19D4416-89E6-F9B3-827A-4777920A157D}"/>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9C1F4583-4016-B7C0-52D9-336905209F29}"/>
              </a:ext>
            </a:extLst>
          </p:cNvPr>
          <p:cNvSpPr>
            <a:spLocks noGrp="1"/>
          </p:cNvSpPr>
          <p:nvPr>
            <p:ph type="sldNum" sz="quarter" idx="12"/>
          </p:nvPr>
        </p:nvSpPr>
        <p:spPr/>
        <p:txBody>
          <a:bodyPr/>
          <a:lstStyle/>
          <a:p>
            <a:fld id="{339C9110-F427-4586-9638-A5638F41FBCD}" type="slidenum">
              <a:rPr lang="en-US" smtClean="0"/>
              <a:t>48</a:t>
            </a:fld>
            <a:endParaRPr lang="en-US"/>
          </a:p>
        </p:txBody>
      </p:sp>
      <p:grpSp>
        <p:nvGrpSpPr>
          <p:cNvPr id="10" name="Group 9">
            <a:extLst>
              <a:ext uri="{FF2B5EF4-FFF2-40B4-BE49-F238E27FC236}">
                <a16:creationId xmlns:a16="http://schemas.microsoft.com/office/drawing/2014/main" id="{DFAED4CA-B24C-6BF2-DB54-0E3A1C98CEB0}"/>
              </a:ext>
            </a:extLst>
          </p:cNvPr>
          <p:cNvGrpSpPr/>
          <p:nvPr/>
        </p:nvGrpSpPr>
        <p:grpSpPr>
          <a:xfrm>
            <a:off x="10391" y="4859591"/>
            <a:ext cx="12181608" cy="1139368"/>
            <a:chOff x="10391" y="5005511"/>
            <a:chExt cx="12192000" cy="1139368"/>
          </a:xfrm>
        </p:grpSpPr>
        <p:sp>
          <p:nvSpPr>
            <p:cNvPr id="14" name="Rectangle à coins arrondis 151">
              <a:extLst>
                <a:ext uri="{FF2B5EF4-FFF2-40B4-BE49-F238E27FC236}">
                  <a16:creationId xmlns:a16="http://schemas.microsoft.com/office/drawing/2014/main" id="{BBC44EEE-2E59-8EED-AC1B-3B086363FFEE}"/>
                </a:ext>
              </a:extLst>
            </p:cNvPr>
            <p:cNvSpPr/>
            <p:nvPr/>
          </p:nvSpPr>
          <p:spPr>
            <a:xfrm>
              <a:off x="10391" y="5273605"/>
              <a:ext cx="12192000" cy="793501"/>
            </a:xfrm>
            <a:prstGeom prst="roundRect">
              <a:avLst>
                <a:gd name="adj" fmla="val 0"/>
              </a:avLst>
            </a:prstGeom>
            <a:solidFill>
              <a:schemeClr val="bg1">
                <a:lumMod val="95000"/>
              </a:schemeClr>
            </a:solidFill>
            <a:ln w="1905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chemeClr val="tx2"/>
                </a:solidFill>
                <a:effectLst/>
                <a:uLnTx/>
                <a:uFillTx/>
                <a:latin typeface="GE Inspira Sans"/>
                <a:ea typeface="+mn-ea"/>
                <a:cs typeface="+mn-cs"/>
              </a:endParaRPr>
            </a:p>
          </p:txBody>
        </p:sp>
        <p:grpSp>
          <p:nvGrpSpPr>
            <p:cNvPr id="15" name="Group 14">
              <a:extLst>
                <a:ext uri="{FF2B5EF4-FFF2-40B4-BE49-F238E27FC236}">
                  <a16:creationId xmlns:a16="http://schemas.microsoft.com/office/drawing/2014/main" id="{88845B49-12F2-AAB3-0C06-DAB4FB01EDF0}"/>
                </a:ext>
              </a:extLst>
            </p:cNvPr>
            <p:cNvGrpSpPr/>
            <p:nvPr/>
          </p:nvGrpSpPr>
          <p:grpSpPr>
            <a:xfrm>
              <a:off x="1583201" y="5005511"/>
              <a:ext cx="8496558" cy="1139368"/>
              <a:chOff x="1380898" y="4804840"/>
              <a:chExt cx="8496558" cy="1139368"/>
            </a:xfrm>
          </p:grpSpPr>
          <p:cxnSp>
            <p:nvCxnSpPr>
              <p:cNvPr id="17" name="Straight Connector 16">
                <a:extLst>
                  <a:ext uri="{FF2B5EF4-FFF2-40B4-BE49-F238E27FC236}">
                    <a16:creationId xmlns:a16="http://schemas.microsoft.com/office/drawing/2014/main" id="{9DA4CD5D-2784-65B8-1AD6-8D70DAB4D41F}"/>
                  </a:ext>
                </a:extLst>
              </p:cNvPr>
              <p:cNvCxnSpPr/>
              <p:nvPr/>
            </p:nvCxnSpPr>
            <p:spPr>
              <a:xfrm flipV="1">
                <a:off x="9877456" y="4804840"/>
                <a:ext cx="0" cy="10716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C15D49-2AE1-1E13-1580-D822E3F394C3}"/>
                  </a:ext>
                </a:extLst>
              </p:cNvPr>
              <p:cNvCxnSpPr/>
              <p:nvPr/>
            </p:nvCxnSpPr>
            <p:spPr>
              <a:xfrm flipV="1">
                <a:off x="8173762" y="4804840"/>
                <a:ext cx="0" cy="10716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986B96-AD9B-85D7-C291-6150C045CD9D}"/>
                  </a:ext>
                </a:extLst>
              </p:cNvPr>
              <p:cNvCxnSpPr/>
              <p:nvPr/>
            </p:nvCxnSpPr>
            <p:spPr>
              <a:xfrm flipV="1">
                <a:off x="5690442" y="4858591"/>
                <a:ext cx="0" cy="10716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48BA0-BF6D-3C8B-696B-D6E2A376188D}"/>
                  </a:ext>
                </a:extLst>
              </p:cNvPr>
              <p:cNvCxnSpPr/>
              <p:nvPr/>
            </p:nvCxnSpPr>
            <p:spPr>
              <a:xfrm flipV="1">
                <a:off x="4152064" y="4861283"/>
                <a:ext cx="0" cy="10716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BD38FC5-4473-1243-4B0F-EEC61ACDF95B}"/>
                  </a:ext>
                </a:extLst>
              </p:cNvPr>
              <p:cNvCxnSpPr/>
              <p:nvPr/>
            </p:nvCxnSpPr>
            <p:spPr>
              <a:xfrm flipV="1">
                <a:off x="2961343" y="4872572"/>
                <a:ext cx="0" cy="10716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4012641-65B5-5403-5013-179680724BE8}"/>
                  </a:ext>
                </a:extLst>
              </p:cNvPr>
              <p:cNvCxnSpPr/>
              <p:nvPr/>
            </p:nvCxnSpPr>
            <p:spPr>
              <a:xfrm flipV="1">
                <a:off x="1380898" y="4861283"/>
                <a:ext cx="0" cy="10716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FD25E99-F497-DCDE-CB56-8503D4E81F40}"/>
                </a:ext>
              </a:extLst>
            </p:cNvPr>
            <p:cNvSpPr txBox="1"/>
            <p:nvPr/>
          </p:nvSpPr>
          <p:spPr>
            <a:xfrm>
              <a:off x="8509341" y="5295701"/>
              <a:ext cx="1493120" cy="430887"/>
            </a:xfrm>
            <a:prstGeom prst="rect">
              <a:avLst/>
            </a:prstGeom>
            <a:noFill/>
          </p:spPr>
          <p:txBody>
            <a:bodyPr wrap="square" rtlCol="0">
              <a:spAutoFit/>
            </a:bodyPr>
            <a:lstStyle/>
            <a:p>
              <a:r>
                <a:rPr lang="en-US" sz="1100" dirty="0"/>
                <a:t>Clinical content </a:t>
              </a:r>
              <a:br>
                <a:rPr lang="en-US" sz="1100" dirty="0"/>
              </a:br>
              <a:r>
                <a:rPr lang="en-US" sz="1100" dirty="0"/>
                <a:t>and support</a:t>
              </a:r>
            </a:p>
          </p:txBody>
        </p:sp>
      </p:grpSp>
      <p:sp>
        <p:nvSpPr>
          <p:cNvPr id="23" name="Rounded Rectangle 35">
            <a:extLst>
              <a:ext uri="{FF2B5EF4-FFF2-40B4-BE49-F238E27FC236}">
                <a16:creationId xmlns:a16="http://schemas.microsoft.com/office/drawing/2014/main" id="{5A0E64AC-2F1A-654B-5B46-D0BEE8925A27}"/>
              </a:ext>
            </a:extLst>
          </p:cNvPr>
          <p:cNvSpPr/>
          <p:nvPr/>
        </p:nvSpPr>
        <p:spPr>
          <a:xfrm>
            <a:off x="10170383" y="1795661"/>
            <a:ext cx="1701991" cy="3194732"/>
          </a:xfrm>
          <a:prstGeom prst="roundRect">
            <a:avLst>
              <a:gd name="adj" fmla="val 2838"/>
            </a:avLst>
          </a:prstGeom>
          <a:noFill/>
          <a:ln w="38100" cap="rnd">
            <a:solidFill>
              <a:schemeClr val="accent3">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9">
            <a:extLst>
              <a:ext uri="{FF2B5EF4-FFF2-40B4-BE49-F238E27FC236}">
                <a16:creationId xmlns:a16="http://schemas.microsoft.com/office/drawing/2014/main" id="{FAFE09B1-028E-0639-05ED-3A2706704175}"/>
              </a:ext>
            </a:extLst>
          </p:cNvPr>
          <p:cNvSpPr/>
          <p:nvPr/>
        </p:nvSpPr>
        <p:spPr>
          <a:xfrm>
            <a:off x="4421021" y="1795661"/>
            <a:ext cx="5589866" cy="3194732"/>
          </a:xfrm>
          <a:prstGeom prst="roundRect">
            <a:avLst>
              <a:gd name="adj" fmla="val 2838"/>
            </a:avLst>
          </a:prstGeom>
          <a:noFill/>
          <a:ln w="38100" cap="rnd">
            <a:solidFill>
              <a:schemeClr val="accent5">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1">
            <a:extLst>
              <a:ext uri="{FF2B5EF4-FFF2-40B4-BE49-F238E27FC236}">
                <a16:creationId xmlns:a16="http://schemas.microsoft.com/office/drawing/2014/main" id="{31613449-8785-1956-5566-CF3DE6CB6E1D}"/>
              </a:ext>
            </a:extLst>
          </p:cNvPr>
          <p:cNvSpPr/>
          <p:nvPr/>
        </p:nvSpPr>
        <p:spPr>
          <a:xfrm>
            <a:off x="355582" y="1795661"/>
            <a:ext cx="3913046" cy="3194732"/>
          </a:xfrm>
          <a:prstGeom prst="roundRect">
            <a:avLst>
              <a:gd name="adj" fmla="val 2838"/>
            </a:avLst>
          </a:prstGeom>
          <a:noFill/>
          <a:ln w="38100" cap="rnd">
            <a:solidFill>
              <a:schemeClr val="accent2">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9652C45-7ED3-D711-3831-BAD1B81E8699}"/>
              </a:ext>
            </a:extLst>
          </p:cNvPr>
          <p:cNvCxnSpPr>
            <a:cxnSpLocks/>
          </p:cNvCxnSpPr>
          <p:nvPr/>
        </p:nvCxnSpPr>
        <p:spPr>
          <a:xfrm>
            <a:off x="2273096" y="1224944"/>
            <a:ext cx="8782074" cy="0"/>
          </a:xfrm>
          <a:prstGeom prst="line">
            <a:avLst/>
          </a:prstGeom>
          <a:ln w="381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C3673F07-E70E-1025-A605-30F3DE7063FD}"/>
              </a:ext>
            </a:extLst>
          </p:cNvPr>
          <p:cNvSpPr txBox="1">
            <a:spLocks/>
          </p:cNvSpPr>
          <p:nvPr/>
        </p:nvSpPr>
        <p:spPr>
          <a:xfrm>
            <a:off x="11450472" y="6455664"/>
            <a:ext cx="226416" cy="256032"/>
          </a:xfrm>
          <a:prstGeom prst="rect">
            <a:avLst/>
          </a:prstGeom>
        </p:spPr>
        <p:txBody>
          <a:bodyPr vert="horz" lIns="0" tIns="0" rIns="0" bIns="0" rtlCol="0" anchor="ctr">
            <a:normAutofit/>
          </a:bodyPr>
          <a:lstStyle>
            <a:defPPr>
              <a:defRPr lang="en-US"/>
            </a:defPPr>
            <a:lvl1pPr marL="0" indent="0" algn="r" defTabSz="914400" rtl="0" eaLnBrk="1" latinLnBrk="0" hangingPunct="1">
              <a:defRPr lang="en-US" sz="800" kern="1200" smtClean="0">
                <a:solidFill>
                  <a:schemeClr val="tx1"/>
                </a:solidFill>
                <a:latin typeface="+mn-lt"/>
                <a:ea typeface="+mn-ea"/>
                <a:cs typeface="+mn-cs"/>
              </a:defRPr>
            </a:lvl1pPr>
            <a:lvl2pPr marL="0" indent="0" algn="r" defTabSz="914400" rtl="0" eaLnBrk="1" latinLnBrk="0" hangingPunct="1">
              <a:defRPr sz="800" kern="1200">
                <a:solidFill>
                  <a:schemeClr val="tx1"/>
                </a:solidFill>
                <a:latin typeface="+mn-lt"/>
                <a:ea typeface="+mn-ea"/>
                <a:cs typeface="+mn-cs"/>
              </a:defRPr>
            </a:lvl2pPr>
            <a:lvl3pPr marL="0" indent="0" algn="r" defTabSz="914400" rtl="0" eaLnBrk="1" latinLnBrk="0" hangingPunct="1">
              <a:defRPr sz="800" kern="1200">
                <a:solidFill>
                  <a:schemeClr val="tx1"/>
                </a:solidFill>
                <a:latin typeface="+mn-lt"/>
                <a:ea typeface="+mn-ea"/>
                <a:cs typeface="+mn-cs"/>
              </a:defRPr>
            </a:lvl3pPr>
            <a:lvl4pPr marL="0" indent="0" algn="r" defTabSz="914400" rtl="0" eaLnBrk="1" latinLnBrk="0" hangingPunct="1">
              <a:defRPr sz="800" kern="1200">
                <a:solidFill>
                  <a:schemeClr val="tx1"/>
                </a:solidFill>
                <a:latin typeface="+mn-lt"/>
                <a:ea typeface="+mn-ea"/>
                <a:cs typeface="+mn-cs"/>
              </a:defRPr>
            </a:lvl4pPr>
            <a:lvl5pPr marL="0" indent="0" algn="r" defTabSz="914400" rtl="0" eaLnBrk="1" latinLnBrk="0" hangingPunct="1">
              <a:defRPr sz="800" kern="1200">
                <a:solidFill>
                  <a:schemeClr val="tx1"/>
                </a:solidFill>
                <a:latin typeface="+mn-lt"/>
                <a:ea typeface="+mn-ea"/>
                <a:cs typeface="+mn-cs"/>
              </a:defRPr>
            </a:lvl5pPr>
            <a:lvl6pPr marL="0" indent="0" algn="r" defTabSz="914400" rtl="0" eaLnBrk="1" latinLnBrk="0" hangingPunct="1">
              <a:defRPr sz="800" kern="1200">
                <a:solidFill>
                  <a:schemeClr val="tx1"/>
                </a:solidFill>
                <a:latin typeface="+mn-lt"/>
                <a:ea typeface="+mn-ea"/>
                <a:cs typeface="+mn-cs"/>
              </a:defRPr>
            </a:lvl6pPr>
            <a:lvl7pPr marL="0" indent="0" algn="r" defTabSz="914400" rtl="0" eaLnBrk="1" latinLnBrk="0" hangingPunct="1">
              <a:defRPr sz="800" kern="1200">
                <a:solidFill>
                  <a:schemeClr val="tx1"/>
                </a:solidFill>
                <a:latin typeface="+mn-lt"/>
                <a:ea typeface="+mn-ea"/>
                <a:cs typeface="+mn-cs"/>
              </a:defRPr>
            </a:lvl7pPr>
            <a:lvl8pPr marL="0" indent="0" algn="r" defTabSz="914400" rtl="0" eaLnBrk="1" latinLnBrk="0" hangingPunct="1">
              <a:defRPr sz="800" kern="1200">
                <a:solidFill>
                  <a:schemeClr val="tx1"/>
                </a:solidFill>
                <a:latin typeface="+mn-lt"/>
                <a:ea typeface="+mn-ea"/>
                <a:cs typeface="+mn-cs"/>
              </a:defRPr>
            </a:lvl8pPr>
            <a:lvl9pPr marL="0" indent="0" algn="r" defTabSz="914400" rtl="0" eaLnBrk="1" latinLnBrk="0" hangingPunct="1">
              <a:defRPr sz="800" kern="1200">
                <a:solidFill>
                  <a:schemeClr val="tx1"/>
                </a:solidFill>
                <a:latin typeface="+mn-lt"/>
                <a:ea typeface="+mn-ea"/>
                <a:cs typeface="+mn-cs"/>
              </a:defRPr>
            </a:lvl9pPr>
          </a:lstStyle>
          <a:p>
            <a:fld id="{339C9110-F427-4586-9638-A5638F41FBCD}" type="slidenum">
              <a:rPr lang="en-US" smtClean="0"/>
              <a:pPr/>
              <a:t>48</a:t>
            </a:fld>
            <a:endParaRPr lang="en-US"/>
          </a:p>
        </p:txBody>
      </p:sp>
      <p:sp>
        <p:nvSpPr>
          <p:cNvPr id="28" name="TextBox 27">
            <a:extLst>
              <a:ext uri="{FF2B5EF4-FFF2-40B4-BE49-F238E27FC236}">
                <a16:creationId xmlns:a16="http://schemas.microsoft.com/office/drawing/2014/main" id="{C2E39DA8-4120-92C6-2B8C-6B9DEFFF7802}"/>
              </a:ext>
            </a:extLst>
          </p:cNvPr>
          <p:cNvSpPr txBox="1"/>
          <p:nvPr/>
        </p:nvSpPr>
        <p:spPr>
          <a:xfrm>
            <a:off x="7167419" y="6192395"/>
            <a:ext cx="4704955" cy="338554"/>
          </a:xfrm>
          <a:prstGeom prst="rect">
            <a:avLst/>
          </a:prstGeom>
          <a:solidFill>
            <a:schemeClr val="bg1"/>
          </a:solidFill>
        </p:spPr>
        <p:txBody>
          <a:bodyPr wrap="square">
            <a:spAutoFit/>
          </a:bodyPr>
          <a:lstStyle/>
          <a:p>
            <a:r>
              <a:rPr lang="en-US" sz="800" i="1" dirty="0">
                <a:effectLst/>
                <a:latin typeface="Source Sans Pro" panose="020B0503030403020204" pitchFamily="34" charset="0"/>
              </a:rPr>
              <a:t>* Not all products and solutions may be available in your country and for all interventional products. Some  </a:t>
            </a:r>
            <a:br>
              <a:rPr lang="en-US" sz="800" i="1" dirty="0">
                <a:effectLst/>
                <a:latin typeface="Source Sans Pro" panose="020B0503030403020204" pitchFamily="34" charset="0"/>
              </a:rPr>
            </a:br>
            <a:r>
              <a:rPr lang="en-US" sz="800" i="1" dirty="0">
                <a:effectLst/>
                <a:latin typeface="Source Sans Pro" panose="020B0503030403020204" pitchFamily="34" charset="0"/>
              </a:rPr>
              <a:t>   specific conditions may also apply. Please contact a GE HealthCare representative to confirm availability.</a:t>
            </a:r>
          </a:p>
        </p:txBody>
      </p:sp>
      <p:grpSp>
        <p:nvGrpSpPr>
          <p:cNvPr id="29" name="Group 28">
            <a:extLst>
              <a:ext uri="{FF2B5EF4-FFF2-40B4-BE49-F238E27FC236}">
                <a16:creationId xmlns:a16="http://schemas.microsoft.com/office/drawing/2014/main" id="{C84C5F23-719B-A878-15BE-A3040BC8FF46}"/>
              </a:ext>
            </a:extLst>
          </p:cNvPr>
          <p:cNvGrpSpPr/>
          <p:nvPr/>
        </p:nvGrpSpPr>
        <p:grpSpPr>
          <a:xfrm>
            <a:off x="1" y="5772342"/>
            <a:ext cx="12202390" cy="400110"/>
            <a:chOff x="1" y="5873106"/>
            <a:chExt cx="12192000" cy="400110"/>
          </a:xfrm>
        </p:grpSpPr>
        <p:sp>
          <p:nvSpPr>
            <p:cNvPr id="30" name="Rectangle 29">
              <a:extLst>
                <a:ext uri="{FF2B5EF4-FFF2-40B4-BE49-F238E27FC236}">
                  <a16:creationId xmlns:a16="http://schemas.microsoft.com/office/drawing/2014/main" id="{D8B6E612-012C-BF86-7135-834E3AC97DE8}"/>
                </a:ext>
              </a:extLst>
            </p:cNvPr>
            <p:cNvSpPr/>
            <p:nvPr/>
          </p:nvSpPr>
          <p:spPr>
            <a:xfrm>
              <a:off x="1" y="5873106"/>
              <a:ext cx="12192000" cy="40011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000" b="1" u="none" strike="noStrike" kern="0" cap="none" spc="0" normalizeH="0" baseline="0" noProof="0" dirty="0">
                <a:ln>
                  <a:noFill/>
                </a:ln>
                <a:solidFill>
                  <a:srgbClr val="FFFFFF"/>
                </a:solidFill>
                <a:effectLst/>
                <a:uLnTx/>
                <a:uFillTx/>
                <a:latin typeface="Source Sans Pro Semibold" panose="020B0503030403020204" pitchFamily="34" charset="0"/>
              </a:endParaRPr>
            </a:p>
          </p:txBody>
        </p:sp>
        <p:sp>
          <p:nvSpPr>
            <p:cNvPr id="31" name="TextBox 30">
              <a:extLst>
                <a:ext uri="{FF2B5EF4-FFF2-40B4-BE49-F238E27FC236}">
                  <a16:creationId xmlns:a16="http://schemas.microsoft.com/office/drawing/2014/main" id="{131EB37C-AEB9-B9C6-F863-177AF4A263B1}"/>
                </a:ext>
              </a:extLst>
            </p:cNvPr>
            <p:cNvSpPr txBox="1"/>
            <p:nvPr/>
          </p:nvSpPr>
          <p:spPr>
            <a:xfrm>
              <a:off x="3047999" y="5887388"/>
              <a:ext cx="6096000"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FFFFFF"/>
                  </a:solidFill>
                  <a:latin typeface="Source Sans Pro Semibold" panose="020B0503030403020204" pitchFamily="34" charset="0"/>
                </a:rPr>
                <a:t>The future is now — enabled</a:t>
              </a:r>
              <a:r>
                <a:rPr kumimoji="0" lang="en-US" b="1" u="none" strike="noStrike" kern="0" cap="none" normalizeH="0" baseline="0" noProof="0" dirty="0">
                  <a:ln>
                    <a:noFill/>
                  </a:ln>
                  <a:solidFill>
                    <a:srgbClr val="FFFFFF"/>
                  </a:solidFill>
                  <a:effectLst/>
                  <a:uLnTx/>
                  <a:uFillTx/>
                  <a:latin typeface="Source Sans Pro Semibold" panose="020B0503030403020204" pitchFamily="34" charset="0"/>
                </a:rPr>
                <a:t> by </a:t>
              </a:r>
              <a:r>
                <a:rPr lang="en-US" b="1" kern="0" dirty="0">
                  <a:solidFill>
                    <a:srgbClr val="FFFFFF"/>
                  </a:solidFill>
                  <a:latin typeface="Source Sans Pro Semibold" panose="020B0503030403020204" pitchFamily="34" charset="0"/>
                </a:rPr>
                <a:t>a digital suite.</a:t>
              </a:r>
              <a:endParaRPr kumimoji="0" lang="fr-FR" b="1" u="none" strike="noStrike" kern="0" cap="none" normalizeH="0" baseline="0" noProof="0" dirty="0">
                <a:ln>
                  <a:noFill/>
                </a:ln>
                <a:solidFill>
                  <a:srgbClr val="FFFFFF"/>
                </a:solidFill>
                <a:effectLst/>
                <a:uLnTx/>
                <a:uFillTx/>
                <a:latin typeface="Source Sans Pro Semibold" panose="020B0503030403020204" pitchFamily="34" charset="0"/>
              </a:endParaRPr>
            </a:p>
          </p:txBody>
        </p:sp>
      </p:grpSp>
      <p:sp>
        <p:nvSpPr>
          <p:cNvPr id="32" name="TextBox 31">
            <a:extLst>
              <a:ext uri="{FF2B5EF4-FFF2-40B4-BE49-F238E27FC236}">
                <a16:creationId xmlns:a16="http://schemas.microsoft.com/office/drawing/2014/main" id="{3D0D5AC4-0979-28C3-5300-C4A6968CE42A}"/>
              </a:ext>
            </a:extLst>
          </p:cNvPr>
          <p:cNvSpPr txBox="1"/>
          <p:nvPr/>
        </p:nvSpPr>
        <p:spPr>
          <a:xfrm>
            <a:off x="233958" y="5151037"/>
            <a:ext cx="1672363" cy="430887"/>
          </a:xfrm>
          <a:prstGeom prst="rect">
            <a:avLst/>
          </a:prstGeom>
          <a:noFill/>
        </p:spPr>
        <p:txBody>
          <a:bodyPr wrap="square" rtlCol="0">
            <a:spAutoFit/>
          </a:bodyPr>
          <a:lstStyle/>
          <a:p>
            <a:r>
              <a:rPr lang="en-US" sz="1100" dirty="0"/>
              <a:t>Remote equipment access and support</a:t>
            </a:r>
          </a:p>
        </p:txBody>
      </p:sp>
      <p:sp>
        <p:nvSpPr>
          <p:cNvPr id="33" name="TextBox 32">
            <a:extLst>
              <a:ext uri="{FF2B5EF4-FFF2-40B4-BE49-F238E27FC236}">
                <a16:creationId xmlns:a16="http://schemas.microsoft.com/office/drawing/2014/main" id="{51B25928-7A28-4EEC-CD3B-319D1EF3B18A}"/>
              </a:ext>
            </a:extLst>
          </p:cNvPr>
          <p:cNvSpPr txBox="1"/>
          <p:nvPr/>
        </p:nvSpPr>
        <p:spPr>
          <a:xfrm>
            <a:off x="1614886" y="5149781"/>
            <a:ext cx="1580784" cy="600164"/>
          </a:xfrm>
          <a:prstGeom prst="rect">
            <a:avLst/>
          </a:prstGeom>
          <a:noFill/>
        </p:spPr>
        <p:txBody>
          <a:bodyPr wrap="square" rtlCol="0">
            <a:spAutoFit/>
          </a:bodyPr>
          <a:lstStyle/>
          <a:p>
            <a:r>
              <a:rPr lang="en-US" sz="1100" dirty="0"/>
              <a:t>Helps to avoid patient care disruption during invasive procedures</a:t>
            </a:r>
          </a:p>
        </p:txBody>
      </p:sp>
      <p:sp>
        <p:nvSpPr>
          <p:cNvPr id="34" name="TextBox 33">
            <a:extLst>
              <a:ext uri="{FF2B5EF4-FFF2-40B4-BE49-F238E27FC236}">
                <a16:creationId xmlns:a16="http://schemas.microsoft.com/office/drawing/2014/main" id="{4A34E2AC-95FA-58E9-129C-7F4B790F06EE}"/>
              </a:ext>
            </a:extLst>
          </p:cNvPr>
          <p:cNvSpPr txBox="1"/>
          <p:nvPr/>
        </p:nvSpPr>
        <p:spPr>
          <a:xfrm>
            <a:off x="3248218" y="5160458"/>
            <a:ext cx="1126467" cy="430887"/>
          </a:xfrm>
          <a:prstGeom prst="rect">
            <a:avLst/>
          </a:prstGeom>
          <a:noFill/>
        </p:spPr>
        <p:txBody>
          <a:bodyPr wrap="square" rtlCol="0">
            <a:spAutoFit/>
          </a:bodyPr>
          <a:lstStyle/>
          <a:p>
            <a:r>
              <a:rPr lang="en-US" sz="1100" dirty="0"/>
              <a:t>Equipment</a:t>
            </a:r>
            <a:br>
              <a:rPr lang="en-US" sz="1100" dirty="0"/>
            </a:br>
            <a:r>
              <a:rPr lang="en-US" sz="1100" dirty="0"/>
              <a:t>fleet visibility</a:t>
            </a:r>
          </a:p>
        </p:txBody>
      </p:sp>
      <p:sp>
        <p:nvSpPr>
          <p:cNvPr id="35" name="TextBox 34">
            <a:extLst>
              <a:ext uri="{FF2B5EF4-FFF2-40B4-BE49-F238E27FC236}">
                <a16:creationId xmlns:a16="http://schemas.microsoft.com/office/drawing/2014/main" id="{AD4668F1-7ACB-2BD9-CC26-961C025D4BFC}"/>
              </a:ext>
            </a:extLst>
          </p:cNvPr>
          <p:cNvSpPr txBox="1"/>
          <p:nvPr/>
        </p:nvSpPr>
        <p:spPr>
          <a:xfrm>
            <a:off x="4431202" y="5161713"/>
            <a:ext cx="1314625" cy="600164"/>
          </a:xfrm>
          <a:prstGeom prst="rect">
            <a:avLst/>
          </a:prstGeom>
          <a:noFill/>
        </p:spPr>
        <p:txBody>
          <a:bodyPr wrap="square" rtlCol="0">
            <a:spAutoFit/>
          </a:bodyPr>
          <a:lstStyle/>
          <a:p>
            <a:r>
              <a:rPr lang="en-US" sz="1100" dirty="0"/>
              <a:t>To protect devices that enable patient care</a:t>
            </a:r>
          </a:p>
        </p:txBody>
      </p:sp>
      <p:sp>
        <p:nvSpPr>
          <p:cNvPr id="36" name="TextBox 35">
            <a:extLst>
              <a:ext uri="{FF2B5EF4-FFF2-40B4-BE49-F238E27FC236}">
                <a16:creationId xmlns:a16="http://schemas.microsoft.com/office/drawing/2014/main" id="{A09C3A1D-D162-D450-EC87-637D6FCD66B6}"/>
              </a:ext>
            </a:extLst>
          </p:cNvPr>
          <p:cNvSpPr txBox="1"/>
          <p:nvPr/>
        </p:nvSpPr>
        <p:spPr>
          <a:xfrm>
            <a:off x="6011608" y="5149078"/>
            <a:ext cx="2221498" cy="430887"/>
          </a:xfrm>
          <a:prstGeom prst="rect">
            <a:avLst/>
          </a:prstGeom>
          <a:noFill/>
        </p:spPr>
        <p:txBody>
          <a:bodyPr wrap="square" rtlCol="0">
            <a:spAutoFit/>
          </a:bodyPr>
          <a:lstStyle/>
          <a:p>
            <a:r>
              <a:rPr lang="en-US" sz="1100" dirty="0"/>
              <a:t>To  keep systems technologically and clinically up-to-date</a:t>
            </a:r>
          </a:p>
        </p:txBody>
      </p:sp>
      <p:sp>
        <p:nvSpPr>
          <p:cNvPr id="37" name="TextBox 36">
            <a:extLst>
              <a:ext uri="{FF2B5EF4-FFF2-40B4-BE49-F238E27FC236}">
                <a16:creationId xmlns:a16="http://schemas.microsoft.com/office/drawing/2014/main" id="{CD553ABF-55FA-29F4-A197-956AF208A808}"/>
              </a:ext>
            </a:extLst>
          </p:cNvPr>
          <p:cNvSpPr txBox="1"/>
          <p:nvPr/>
        </p:nvSpPr>
        <p:spPr>
          <a:xfrm>
            <a:off x="10159991" y="5149781"/>
            <a:ext cx="1914233" cy="769441"/>
          </a:xfrm>
          <a:prstGeom prst="rect">
            <a:avLst/>
          </a:prstGeom>
          <a:noFill/>
        </p:spPr>
        <p:txBody>
          <a:bodyPr wrap="square" rtlCol="0">
            <a:spAutoFit/>
          </a:bodyPr>
          <a:lstStyle/>
          <a:p>
            <a:r>
              <a:rPr lang="en-US" sz="1100" dirty="0"/>
              <a:t>Systems utilization metrics to help improve operational </a:t>
            </a:r>
            <a:br>
              <a:rPr lang="en-US" sz="1100" dirty="0"/>
            </a:br>
            <a:r>
              <a:rPr lang="en-US" sz="1100" dirty="0"/>
              <a:t>performance</a:t>
            </a:r>
            <a:br>
              <a:rPr lang="en-US" sz="1100" dirty="0"/>
            </a:br>
            <a:endParaRPr lang="en-US" sz="1100" dirty="0"/>
          </a:p>
        </p:txBody>
      </p:sp>
      <p:grpSp>
        <p:nvGrpSpPr>
          <p:cNvPr id="38" name="Group 37">
            <a:extLst>
              <a:ext uri="{FF2B5EF4-FFF2-40B4-BE49-F238E27FC236}">
                <a16:creationId xmlns:a16="http://schemas.microsoft.com/office/drawing/2014/main" id="{EAE38BBC-F5E4-2C2C-3C03-2FB7BBBA1620}"/>
              </a:ext>
            </a:extLst>
          </p:cNvPr>
          <p:cNvGrpSpPr/>
          <p:nvPr/>
        </p:nvGrpSpPr>
        <p:grpSpPr>
          <a:xfrm>
            <a:off x="1072111" y="930860"/>
            <a:ext cx="2479989" cy="1079479"/>
            <a:chOff x="960062" y="1326164"/>
            <a:chExt cx="2479989" cy="1079479"/>
          </a:xfrm>
        </p:grpSpPr>
        <p:cxnSp>
          <p:nvCxnSpPr>
            <p:cNvPr id="39" name="Straight Connector 38">
              <a:extLst>
                <a:ext uri="{FF2B5EF4-FFF2-40B4-BE49-F238E27FC236}">
                  <a16:creationId xmlns:a16="http://schemas.microsoft.com/office/drawing/2014/main" id="{81AA2852-8406-05FD-CCD5-1390A8E0DF80}"/>
                </a:ext>
              </a:extLst>
            </p:cNvPr>
            <p:cNvCxnSpPr>
              <a:cxnSpLocks/>
            </p:cNvCxnSpPr>
            <p:nvPr/>
          </p:nvCxnSpPr>
          <p:spPr>
            <a:xfrm flipH="1">
              <a:off x="2163329" y="1604036"/>
              <a:ext cx="1030" cy="39568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ounded Rectangle 101">
              <a:extLst>
                <a:ext uri="{FF2B5EF4-FFF2-40B4-BE49-F238E27FC236}">
                  <a16:creationId xmlns:a16="http://schemas.microsoft.com/office/drawing/2014/main" id="{DF997C50-025F-533D-F232-0EFFCF46EEF6}"/>
                </a:ext>
              </a:extLst>
            </p:cNvPr>
            <p:cNvSpPr/>
            <p:nvPr/>
          </p:nvSpPr>
          <p:spPr>
            <a:xfrm>
              <a:off x="991516" y="1999721"/>
              <a:ext cx="2448535" cy="405922"/>
            </a:xfrm>
            <a:prstGeom prst="roundRect">
              <a:avLst>
                <a:gd name="adj" fmla="val 50000"/>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9BE1E8D-9990-8840-20C4-229EF743C028}"/>
                </a:ext>
              </a:extLst>
            </p:cNvPr>
            <p:cNvSpPr txBox="1"/>
            <p:nvPr/>
          </p:nvSpPr>
          <p:spPr>
            <a:xfrm>
              <a:off x="960062" y="2114711"/>
              <a:ext cx="2446545" cy="24237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E" sz="1800" b="1" u="none" strike="noStrike" kern="0" cap="none" spc="100" normalizeH="0" baseline="0" noProof="0" dirty="0">
                  <a:ln>
                    <a:noFill/>
                  </a:ln>
                  <a:effectLst/>
                  <a:uLnTx/>
                  <a:uFillTx/>
                  <a:latin typeface="Source Sans Pro Semibold" panose="020B0503030403020204" pitchFamily="34" charset="0"/>
                </a:rPr>
                <a:t>Service delivery</a:t>
              </a:r>
              <a:endParaRPr kumimoji="0" lang="en-US" sz="1800" b="1" u="none" strike="noStrike" kern="0" cap="none" spc="100" normalizeH="0" baseline="0" noProof="0" dirty="0">
                <a:ln>
                  <a:noFill/>
                </a:ln>
                <a:effectLst/>
                <a:uLnTx/>
                <a:uFillTx/>
                <a:latin typeface="Source Sans Pro Semibold" panose="020B0503030403020204" pitchFamily="34" charset="0"/>
              </a:endParaRPr>
            </a:p>
          </p:txBody>
        </p:sp>
        <p:grpSp>
          <p:nvGrpSpPr>
            <p:cNvPr id="42" name="Group 41">
              <a:extLst>
                <a:ext uri="{FF2B5EF4-FFF2-40B4-BE49-F238E27FC236}">
                  <a16:creationId xmlns:a16="http://schemas.microsoft.com/office/drawing/2014/main" id="{41E26404-A176-FF85-4404-6B6F27531B40}"/>
                </a:ext>
              </a:extLst>
            </p:cNvPr>
            <p:cNvGrpSpPr/>
            <p:nvPr/>
          </p:nvGrpSpPr>
          <p:grpSpPr>
            <a:xfrm>
              <a:off x="1876574" y="1326164"/>
              <a:ext cx="571956" cy="571956"/>
              <a:chOff x="7449557" y="3634714"/>
              <a:chExt cx="571956" cy="571956"/>
            </a:xfrm>
          </p:grpSpPr>
          <p:sp>
            <p:nvSpPr>
              <p:cNvPr id="43" name="Oval 42">
                <a:extLst>
                  <a:ext uri="{FF2B5EF4-FFF2-40B4-BE49-F238E27FC236}">
                    <a16:creationId xmlns:a16="http://schemas.microsoft.com/office/drawing/2014/main" id="{E17F6B5C-C160-7C96-48E8-4D104031FE8A}"/>
                  </a:ext>
                </a:extLst>
              </p:cNvPr>
              <p:cNvSpPr/>
              <p:nvPr/>
            </p:nvSpPr>
            <p:spPr>
              <a:xfrm>
                <a:off x="7449557" y="3634714"/>
                <a:ext cx="571956" cy="571956"/>
              </a:xfrm>
              <a:prstGeom prst="ellipse">
                <a:avLst/>
              </a:prstGeom>
              <a:solidFill>
                <a:schemeClr val="bg1"/>
              </a:solid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93192AD1-6501-57FF-14B3-B02C20C38B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83135" y="3768292"/>
                <a:ext cx="304800" cy="304800"/>
              </a:xfrm>
              <a:prstGeom prst="rect">
                <a:avLst/>
              </a:prstGeom>
            </p:spPr>
          </p:pic>
        </p:grpSp>
      </p:grpSp>
      <p:grpSp>
        <p:nvGrpSpPr>
          <p:cNvPr id="45" name="Group 44">
            <a:extLst>
              <a:ext uri="{FF2B5EF4-FFF2-40B4-BE49-F238E27FC236}">
                <a16:creationId xmlns:a16="http://schemas.microsoft.com/office/drawing/2014/main" id="{E5A4A9DE-6512-EC02-491C-FD27724582F0}"/>
              </a:ext>
            </a:extLst>
          </p:cNvPr>
          <p:cNvGrpSpPr/>
          <p:nvPr/>
        </p:nvGrpSpPr>
        <p:grpSpPr>
          <a:xfrm>
            <a:off x="5639390" y="930860"/>
            <a:ext cx="3132347" cy="1079479"/>
            <a:chOff x="5272168" y="1326164"/>
            <a:chExt cx="3132347" cy="1079479"/>
          </a:xfrm>
        </p:grpSpPr>
        <p:cxnSp>
          <p:nvCxnSpPr>
            <p:cNvPr id="46" name="Straight Connector 45">
              <a:extLst>
                <a:ext uri="{FF2B5EF4-FFF2-40B4-BE49-F238E27FC236}">
                  <a16:creationId xmlns:a16="http://schemas.microsoft.com/office/drawing/2014/main" id="{890B8B37-1A1D-C3D4-8EB2-A772C3E14284}"/>
                </a:ext>
              </a:extLst>
            </p:cNvPr>
            <p:cNvCxnSpPr>
              <a:cxnSpLocks/>
            </p:cNvCxnSpPr>
            <p:nvPr/>
          </p:nvCxnSpPr>
          <p:spPr>
            <a:xfrm flipH="1">
              <a:off x="6848217" y="1604036"/>
              <a:ext cx="1030" cy="395685"/>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7" name="Rounded Rectangle 102">
              <a:extLst>
                <a:ext uri="{FF2B5EF4-FFF2-40B4-BE49-F238E27FC236}">
                  <a16:creationId xmlns:a16="http://schemas.microsoft.com/office/drawing/2014/main" id="{FEBF01EC-8169-24FF-3039-7900C16AAAE6}"/>
                </a:ext>
              </a:extLst>
            </p:cNvPr>
            <p:cNvSpPr/>
            <p:nvPr/>
          </p:nvSpPr>
          <p:spPr>
            <a:xfrm>
              <a:off x="5272168" y="1999721"/>
              <a:ext cx="3132347" cy="405922"/>
            </a:xfrm>
            <a:prstGeom prst="roundRect">
              <a:avLst>
                <a:gd name="adj" fmla="val 50000"/>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4CB0182-0EB0-3FCB-31F3-05C8CEBF7DE0}"/>
                </a:ext>
              </a:extLst>
            </p:cNvPr>
            <p:cNvSpPr txBox="1"/>
            <p:nvPr/>
          </p:nvSpPr>
          <p:spPr>
            <a:xfrm>
              <a:off x="5526240" y="2114711"/>
              <a:ext cx="2644985" cy="24237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E" sz="1800" b="1" u="none" strike="noStrike" kern="0" cap="none" spc="100" normalizeH="0" baseline="0" noProof="0" dirty="0">
                  <a:ln>
                    <a:noFill/>
                  </a:ln>
                  <a:effectLst/>
                  <a:uLnTx/>
                  <a:uFillTx/>
                  <a:latin typeface="Source Sans Pro Semibold" panose="020B0503030403020204" pitchFamily="34" charset="0"/>
                </a:rPr>
                <a:t>Lifecycle management</a:t>
              </a:r>
              <a:endParaRPr kumimoji="0" lang="en-US" sz="1800" b="1" u="none" strike="noStrike" kern="0" cap="none" spc="100" normalizeH="0" baseline="0" noProof="0" dirty="0">
                <a:ln>
                  <a:noFill/>
                </a:ln>
                <a:effectLst/>
                <a:uLnTx/>
                <a:uFillTx/>
                <a:latin typeface="Source Sans Pro Semibold" panose="020B0503030403020204" pitchFamily="34" charset="0"/>
              </a:endParaRPr>
            </a:p>
          </p:txBody>
        </p:sp>
        <p:grpSp>
          <p:nvGrpSpPr>
            <p:cNvPr id="49" name="Group 48">
              <a:extLst>
                <a:ext uri="{FF2B5EF4-FFF2-40B4-BE49-F238E27FC236}">
                  <a16:creationId xmlns:a16="http://schemas.microsoft.com/office/drawing/2014/main" id="{3788E881-6B63-1DF2-8282-DC542CE80D4C}"/>
                </a:ext>
              </a:extLst>
            </p:cNvPr>
            <p:cNvGrpSpPr/>
            <p:nvPr/>
          </p:nvGrpSpPr>
          <p:grpSpPr>
            <a:xfrm>
              <a:off x="6552363" y="1326164"/>
              <a:ext cx="571956" cy="571956"/>
              <a:chOff x="6656547" y="1320909"/>
              <a:chExt cx="571956" cy="571956"/>
            </a:xfrm>
          </p:grpSpPr>
          <p:sp>
            <p:nvSpPr>
              <p:cNvPr id="50" name="Oval 49">
                <a:extLst>
                  <a:ext uri="{FF2B5EF4-FFF2-40B4-BE49-F238E27FC236}">
                    <a16:creationId xmlns:a16="http://schemas.microsoft.com/office/drawing/2014/main" id="{56C3B1A6-377E-9CBB-7EF4-4D9900E8BF52}"/>
                  </a:ext>
                </a:extLst>
              </p:cNvPr>
              <p:cNvSpPr/>
              <p:nvPr/>
            </p:nvSpPr>
            <p:spPr>
              <a:xfrm>
                <a:off x="6656547" y="1320909"/>
                <a:ext cx="571956" cy="571956"/>
              </a:xfrm>
              <a:prstGeom prst="ellipse">
                <a:avLst/>
              </a:prstGeom>
              <a:solidFill>
                <a:schemeClr val="bg1"/>
              </a:solidFill>
              <a:ln w="222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a:extLst>
                  <a:ext uri="{FF2B5EF4-FFF2-40B4-BE49-F238E27FC236}">
                    <a16:creationId xmlns:a16="http://schemas.microsoft.com/office/drawing/2014/main" id="{B70182C8-055C-3E88-A402-95E058C3C4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1329" y="1481289"/>
                <a:ext cx="502392" cy="251196"/>
              </a:xfrm>
              <a:prstGeom prst="rect">
                <a:avLst/>
              </a:prstGeom>
            </p:spPr>
          </p:pic>
        </p:grpSp>
      </p:grpSp>
      <p:grpSp>
        <p:nvGrpSpPr>
          <p:cNvPr id="52" name="Group 51">
            <a:extLst>
              <a:ext uri="{FF2B5EF4-FFF2-40B4-BE49-F238E27FC236}">
                <a16:creationId xmlns:a16="http://schemas.microsoft.com/office/drawing/2014/main" id="{FC2882AA-A559-B26F-7EB4-120F1C6C8F1E}"/>
              </a:ext>
            </a:extLst>
          </p:cNvPr>
          <p:cNvGrpSpPr/>
          <p:nvPr/>
        </p:nvGrpSpPr>
        <p:grpSpPr>
          <a:xfrm>
            <a:off x="10171758" y="930860"/>
            <a:ext cx="1701992" cy="1079479"/>
            <a:chOff x="9922502" y="1326164"/>
            <a:chExt cx="1701992" cy="1079479"/>
          </a:xfrm>
        </p:grpSpPr>
        <p:cxnSp>
          <p:nvCxnSpPr>
            <p:cNvPr id="53" name="Straight Connector 52">
              <a:extLst>
                <a:ext uri="{FF2B5EF4-FFF2-40B4-BE49-F238E27FC236}">
                  <a16:creationId xmlns:a16="http://schemas.microsoft.com/office/drawing/2014/main" id="{4F93510D-2129-F24B-4C19-4E5F0CB030E0}"/>
                </a:ext>
              </a:extLst>
            </p:cNvPr>
            <p:cNvCxnSpPr>
              <a:cxnSpLocks/>
            </p:cNvCxnSpPr>
            <p:nvPr/>
          </p:nvCxnSpPr>
          <p:spPr>
            <a:xfrm flipH="1">
              <a:off x="10754172" y="1637902"/>
              <a:ext cx="1030" cy="39568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Rounded Rectangle 103">
              <a:extLst>
                <a:ext uri="{FF2B5EF4-FFF2-40B4-BE49-F238E27FC236}">
                  <a16:creationId xmlns:a16="http://schemas.microsoft.com/office/drawing/2014/main" id="{47DC9923-0FB6-94FB-0B53-CA5FB94685F9}"/>
                </a:ext>
              </a:extLst>
            </p:cNvPr>
            <p:cNvSpPr/>
            <p:nvPr/>
          </p:nvSpPr>
          <p:spPr>
            <a:xfrm>
              <a:off x="9922502" y="1999721"/>
              <a:ext cx="1701992" cy="405922"/>
            </a:xfrm>
            <a:prstGeom prst="roundRect">
              <a:avLst>
                <a:gd name="adj" fmla="val 50000"/>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86FFB250-926E-6F7F-DF9D-F97861CD3B31}"/>
                </a:ext>
              </a:extLst>
            </p:cNvPr>
            <p:cNvGrpSpPr/>
            <p:nvPr/>
          </p:nvGrpSpPr>
          <p:grpSpPr>
            <a:xfrm>
              <a:off x="10467856" y="1326164"/>
              <a:ext cx="571956" cy="571956"/>
              <a:chOff x="4498620" y="1805619"/>
              <a:chExt cx="571956" cy="571956"/>
            </a:xfrm>
          </p:grpSpPr>
          <p:sp>
            <p:nvSpPr>
              <p:cNvPr id="57" name="Oval 56">
                <a:extLst>
                  <a:ext uri="{FF2B5EF4-FFF2-40B4-BE49-F238E27FC236}">
                    <a16:creationId xmlns:a16="http://schemas.microsoft.com/office/drawing/2014/main" id="{4C4D00FB-1B63-EFA8-BF00-25237CC1E2AF}"/>
                  </a:ext>
                </a:extLst>
              </p:cNvPr>
              <p:cNvSpPr/>
              <p:nvPr/>
            </p:nvSpPr>
            <p:spPr>
              <a:xfrm>
                <a:off x="4498620" y="1805619"/>
                <a:ext cx="571956" cy="571956"/>
              </a:xfrm>
              <a:prstGeom prst="ellipse">
                <a:avLst/>
              </a:prstGeom>
              <a:solidFill>
                <a:schemeClr val="bg1"/>
              </a:solidFill>
              <a:ln w="222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Graphic 57">
                <a:extLst>
                  <a:ext uri="{FF2B5EF4-FFF2-40B4-BE49-F238E27FC236}">
                    <a16:creationId xmlns:a16="http://schemas.microsoft.com/office/drawing/2014/main" id="{DA8538E7-B6CD-D392-7713-8628746565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06315" y="1938366"/>
                <a:ext cx="356566" cy="356566"/>
              </a:xfrm>
              <a:prstGeom prst="rect">
                <a:avLst/>
              </a:prstGeom>
            </p:spPr>
          </p:pic>
        </p:grpSp>
        <p:sp>
          <p:nvSpPr>
            <p:cNvPr id="56" name="TextBox 55">
              <a:extLst>
                <a:ext uri="{FF2B5EF4-FFF2-40B4-BE49-F238E27FC236}">
                  <a16:creationId xmlns:a16="http://schemas.microsoft.com/office/drawing/2014/main" id="{9D64FC52-0247-B444-C276-92FCD436D4F5}"/>
                </a:ext>
              </a:extLst>
            </p:cNvPr>
            <p:cNvSpPr txBox="1"/>
            <p:nvPr/>
          </p:nvSpPr>
          <p:spPr>
            <a:xfrm>
              <a:off x="10149432" y="2125739"/>
              <a:ext cx="1312965" cy="24237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E" sz="1800" b="1" u="none" strike="noStrike" kern="0" cap="none" spc="100" normalizeH="0" baseline="0" noProof="0" dirty="0">
                  <a:ln>
                    <a:noFill/>
                  </a:ln>
                  <a:effectLst/>
                  <a:uLnTx/>
                  <a:uFillTx/>
                  <a:latin typeface="Source Sans Pro Semibold" panose="020B0503030403020204" pitchFamily="34" charset="0"/>
                </a:rPr>
                <a:t>Analytics</a:t>
              </a:r>
              <a:endParaRPr kumimoji="0" lang="en-US" sz="1800" b="1" u="none" strike="noStrike" kern="0" cap="none" spc="100" normalizeH="0" baseline="0" noProof="0" dirty="0">
                <a:ln>
                  <a:noFill/>
                </a:ln>
                <a:effectLst/>
                <a:uLnTx/>
                <a:uFillTx/>
                <a:latin typeface="Source Sans Pro Semibold" panose="020B0503030403020204" pitchFamily="34" charset="0"/>
              </a:endParaRPr>
            </a:p>
          </p:txBody>
        </p:sp>
      </p:grpSp>
      <p:grpSp>
        <p:nvGrpSpPr>
          <p:cNvPr id="59" name="Group 58">
            <a:extLst>
              <a:ext uri="{FF2B5EF4-FFF2-40B4-BE49-F238E27FC236}">
                <a16:creationId xmlns:a16="http://schemas.microsoft.com/office/drawing/2014/main" id="{B21F22CC-CAD7-6765-EF85-939E54B5407D}"/>
              </a:ext>
            </a:extLst>
          </p:cNvPr>
          <p:cNvGrpSpPr/>
          <p:nvPr/>
        </p:nvGrpSpPr>
        <p:grpSpPr>
          <a:xfrm>
            <a:off x="8815937" y="981485"/>
            <a:ext cx="477029" cy="477029"/>
            <a:chOff x="8600884" y="1365143"/>
            <a:chExt cx="477029" cy="477029"/>
          </a:xfrm>
        </p:grpSpPr>
        <p:sp>
          <p:nvSpPr>
            <p:cNvPr id="60" name="Oval 59">
              <a:extLst>
                <a:ext uri="{FF2B5EF4-FFF2-40B4-BE49-F238E27FC236}">
                  <a16:creationId xmlns:a16="http://schemas.microsoft.com/office/drawing/2014/main" id="{C51F84E2-BBB2-FC6E-5ECB-B6B46775BB24}"/>
                </a:ext>
              </a:extLst>
            </p:cNvPr>
            <p:cNvSpPr/>
            <p:nvPr/>
          </p:nvSpPr>
          <p:spPr>
            <a:xfrm>
              <a:off x="8600884" y="1365143"/>
              <a:ext cx="477029" cy="4770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9D724678-EB87-A1E8-29E4-098C269D5B46}"/>
                </a:ext>
              </a:extLst>
            </p:cNvPr>
            <p:cNvPicPr>
              <a:picLocks noChangeAspect="1"/>
            </p:cNvPicPr>
            <p:nvPr/>
          </p:nvPicPr>
          <p:blipFill>
            <a:blip r:embed="rId8"/>
            <a:stretch>
              <a:fillRect/>
            </a:stretch>
          </p:blipFill>
          <p:spPr>
            <a:xfrm>
              <a:off x="8697593" y="1460666"/>
              <a:ext cx="300395" cy="300395"/>
            </a:xfrm>
            <a:prstGeom prst="rect">
              <a:avLst/>
            </a:prstGeom>
          </p:spPr>
        </p:pic>
      </p:grpSp>
      <p:pic>
        <p:nvPicPr>
          <p:cNvPr id="62" name="Graphic 61">
            <a:extLst>
              <a:ext uri="{FF2B5EF4-FFF2-40B4-BE49-F238E27FC236}">
                <a16:creationId xmlns:a16="http://schemas.microsoft.com/office/drawing/2014/main" id="{98780F01-533D-C742-1C64-6747C2D929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5683" y="2166010"/>
            <a:ext cx="304800" cy="304800"/>
          </a:xfrm>
          <a:prstGeom prst="rect">
            <a:avLst/>
          </a:prstGeom>
        </p:spPr>
      </p:pic>
      <p:pic>
        <p:nvPicPr>
          <p:cNvPr id="63" name="Graphic 62">
            <a:extLst>
              <a:ext uri="{FF2B5EF4-FFF2-40B4-BE49-F238E27FC236}">
                <a16:creationId xmlns:a16="http://schemas.microsoft.com/office/drawing/2014/main" id="{EAB8027B-C302-CF32-6540-6AEC88000C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74481" y="2116859"/>
            <a:ext cx="347719" cy="347719"/>
          </a:xfrm>
          <a:prstGeom prst="rect">
            <a:avLst/>
          </a:prstGeom>
        </p:spPr>
      </p:pic>
      <p:pic>
        <p:nvPicPr>
          <p:cNvPr id="64" name="Graphic 63">
            <a:extLst>
              <a:ext uri="{FF2B5EF4-FFF2-40B4-BE49-F238E27FC236}">
                <a16:creationId xmlns:a16="http://schemas.microsoft.com/office/drawing/2014/main" id="{3000B1CC-4A3F-AC18-4A1F-561BFF92DC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78648" y="2091838"/>
            <a:ext cx="399097" cy="399097"/>
          </a:xfrm>
          <a:prstGeom prst="rect">
            <a:avLst/>
          </a:prstGeom>
        </p:spPr>
      </p:pic>
      <p:pic>
        <p:nvPicPr>
          <p:cNvPr id="65" name="Graphic 64">
            <a:extLst>
              <a:ext uri="{FF2B5EF4-FFF2-40B4-BE49-F238E27FC236}">
                <a16:creationId xmlns:a16="http://schemas.microsoft.com/office/drawing/2014/main" id="{EB585B2C-5C9D-36A7-1510-59A92C86532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01590" y="2103171"/>
            <a:ext cx="320159" cy="320159"/>
          </a:xfrm>
          <a:prstGeom prst="rect">
            <a:avLst/>
          </a:prstGeom>
        </p:spPr>
      </p:pic>
      <p:pic>
        <p:nvPicPr>
          <p:cNvPr id="66" name="Graphic 65">
            <a:extLst>
              <a:ext uri="{FF2B5EF4-FFF2-40B4-BE49-F238E27FC236}">
                <a16:creationId xmlns:a16="http://schemas.microsoft.com/office/drawing/2014/main" id="{2CF8435C-332C-A2FD-D098-6AB9C14614A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02556" y="2137454"/>
            <a:ext cx="304800" cy="304800"/>
          </a:xfrm>
          <a:prstGeom prst="rect">
            <a:avLst/>
          </a:prstGeom>
        </p:spPr>
      </p:pic>
      <p:pic>
        <p:nvPicPr>
          <p:cNvPr id="67" name="Graphic 66">
            <a:extLst>
              <a:ext uri="{FF2B5EF4-FFF2-40B4-BE49-F238E27FC236}">
                <a16:creationId xmlns:a16="http://schemas.microsoft.com/office/drawing/2014/main" id="{389B822D-DB41-64EC-5C6C-2EF9F7838C6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82402" y="2138294"/>
            <a:ext cx="304800" cy="304800"/>
          </a:xfrm>
          <a:prstGeom prst="rect">
            <a:avLst/>
          </a:prstGeom>
        </p:spPr>
      </p:pic>
      <p:pic>
        <p:nvPicPr>
          <p:cNvPr id="68" name="Graphic 67">
            <a:extLst>
              <a:ext uri="{FF2B5EF4-FFF2-40B4-BE49-F238E27FC236}">
                <a16:creationId xmlns:a16="http://schemas.microsoft.com/office/drawing/2014/main" id="{71ED2413-5B9B-C935-F5D7-32D1844A7D9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332094" y="2123016"/>
            <a:ext cx="316436" cy="316436"/>
          </a:xfrm>
          <a:prstGeom prst="rect">
            <a:avLst/>
          </a:prstGeom>
        </p:spPr>
      </p:pic>
      <p:sp>
        <p:nvSpPr>
          <p:cNvPr id="69" name="TextBox 68">
            <a:extLst>
              <a:ext uri="{FF2B5EF4-FFF2-40B4-BE49-F238E27FC236}">
                <a16:creationId xmlns:a16="http://schemas.microsoft.com/office/drawing/2014/main" id="{1422DD58-CD45-862A-8E87-D37D1141CB4D}"/>
              </a:ext>
            </a:extLst>
          </p:cNvPr>
          <p:cNvSpPr txBox="1"/>
          <p:nvPr/>
        </p:nvSpPr>
        <p:spPr>
          <a:xfrm>
            <a:off x="556318" y="2535483"/>
            <a:ext cx="1065772" cy="1232710"/>
          </a:xfrm>
          <a:prstGeom prst="rect">
            <a:avLst/>
          </a:prstGeom>
          <a:noFill/>
          <a:ln w="6350">
            <a:noFill/>
            <a:prstDash val="dash"/>
          </a:ln>
        </p:spPr>
        <p:txBody>
          <a:bodyPr wrap="square" lIns="0" tIns="0" rIns="0" bIns="0" rtlCol="0">
            <a:spAutoFit/>
          </a:bodyPr>
          <a:lstStyle/>
          <a:p>
            <a:pPr marL="0" marR="0" lvl="0" indent="0" defTabSz="914400" rtl="0" eaLnBrk="1" fontAlgn="auto" latinLnBrk="0" hangingPunct="1">
              <a:lnSpc>
                <a:spcPts val="1500"/>
              </a:lnSpc>
              <a:spcAft>
                <a:spcPts val="600"/>
              </a:spcAft>
              <a:buClrTx/>
              <a:buSzTx/>
              <a:buFontTx/>
              <a:buNone/>
              <a:tabLst/>
              <a:defRPr/>
            </a:pPr>
            <a:r>
              <a:rPr kumimoji="0" lang="en-IE" sz="1400" b="1" i="0" u="none" strike="noStrike" kern="1200" cap="none" spc="50" normalizeH="0" baseline="0" noProof="0" dirty="0">
                <a:ln>
                  <a:noFill/>
                </a:ln>
                <a:effectLst/>
                <a:uLnTx/>
                <a:uFillTx/>
                <a:ea typeface="+mn-ea"/>
                <a:cs typeface="+mn-cs"/>
              </a:rPr>
              <a:t>D</a:t>
            </a:r>
            <a:r>
              <a:rPr kumimoji="0" lang="en-US" sz="1400" b="1" i="0" u="none" strike="noStrike" kern="1200" cap="none" spc="50" normalizeH="0" baseline="0" noProof="0" dirty="0" err="1">
                <a:ln>
                  <a:noFill/>
                </a:ln>
                <a:effectLst/>
                <a:uLnTx/>
                <a:uFillTx/>
                <a:ea typeface="+mn-ea"/>
                <a:cs typeface="+mn-cs"/>
              </a:rPr>
              <a:t>igital</a:t>
            </a:r>
            <a:r>
              <a:rPr lang="en-US" sz="1400" b="1" spc="50" dirty="0"/>
              <a:t> d</a:t>
            </a:r>
            <a:r>
              <a:rPr kumimoji="0" lang="en-US" sz="1400" b="1" i="0" u="none" strike="noStrike" kern="1200" cap="none" spc="50" normalizeH="0" baseline="0" noProof="0" dirty="0" err="1">
                <a:ln>
                  <a:noFill/>
                </a:ln>
                <a:effectLst/>
                <a:uLnTx/>
                <a:uFillTx/>
                <a:ea typeface="+mn-ea"/>
                <a:cs typeface="+mn-cs"/>
              </a:rPr>
              <a:t>elivery</a:t>
            </a:r>
            <a:endParaRPr kumimoji="0" lang="en-US" sz="1400" b="1" i="0" u="none" strike="noStrike" kern="1200" cap="none" spc="50" normalizeH="0" baseline="0" noProof="0" dirty="0">
              <a:ln>
                <a:noFill/>
              </a:ln>
              <a:effectLst/>
              <a:uLnTx/>
              <a:uFillTx/>
              <a:ea typeface="+mn-ea"/>
              <a:cs typeface="+mn-cs"/>
            </a:endParaRPr>
          </a:p>
          <a:p>
            <a:pPr marL="0" marR="0" lvl="0" indent="0" defTabSz="914400" rtl="0" eaLnBrk="0" fontAlgn="base" latinLnBrk="0" hangingPunct="0">
              <a:lnSpc>
                <a:spcPts val="1200"/>
              </a:lnSpc>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Smart Dispatch</a:t>
            </a:r>
          </a:p>
          <a:p>
            <a:pPr marL="0" marR="0" lvl="0" indent="0" defTabSz="914400" rtl="0" eaLnBrk="0" fontAlgn="base" latinLnBrk="0" hangingPunct="0">
              <a:lnSpc>
                <a:spcPts val="1200"/>
              </a:lnSpc>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Remote Diagnostics</a:t>
            </a:r>
          </a:p>
          <a:p>
            <a:pPr marL="0" marR="0" lvl="0" indent="0" defTabSz="914400" rtl="0" eaLnBrk="0" fontAlgn="base" latinLnBrk="0" hangingPunct="0">
              <a:lnSpc>
                <a:spcPts val="1200"/>
              </a:lnSpc>
              <a:spcAft>
                <a:spcPts val="600"/>
              </a:spcAft>
              <a:buClrTx/>
              <a:buSzTx/>
              <a:buFontTx/>
              <a:buNone/>
              <a:tabLst/>
              <a:defRPr/>
            </a:pP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iLinq</a:t>
            </a:r>
            <a:r>
              <a:rPr lang="en-US" sz="1200" baseline="30000" dirty="0">
                <a:effectLst/>
                <a:latin typeface="Helvetica Neue" panose="02000503000000020004" pitchFamily="2" charset="0"/>
              </a:rPr>
              <a:t>™</a:t>
            </a:r>
            <a:endParaRPr kumimoji="0" lang="en-GB" sz="1200" b="0" i="0" u="none" strike="noStrike" kern="1200" cap="none" spc="0" normalizeH="0" baseline="30000" noProof="0" dirty="0">
              <a:ln>
                <a:noFill/>
              </a:ln>
              <a:solidFill>
                <a:srgbClr val="000000"/>
              </a:solidFill>
              <a:effectLst/>
              <a:uLnTx/>
              <a:uFillTx/>
              <a:ea typeface="ＭＳ Ｐゴシック" pitchFamily="-84" charset="-128"/>
              <a:cs typeface="+mn-cs"/>
            </a:endParaRPr>
          </a:p>
        </p:txBody>
      </p:sp>
      <p:sp>
        <p:nvSpPr>
          <p:cNvPr id="70" name="TextBox 69">
            <a:extLst>
              <a:ext uri="{FF2B5EF4-FFF2-40B4-BE49-F238E27FC236}">
                <a16:creationId xmlns:a16="http://schemas.microsoft.com/office/drawing/2014/main" id="{E0CDD187-54C0-90A7-65AB-7602DFCE0581}"/>
              </a:ext>
            </a:extLst>
          </p:cNvPr>
          <p:cNvSpPr txBox="1"/>
          <p:nvPr/>
        </p:nvSpPr>
        <p:spPr>
          <a:xfrm>
            <a:off x="2965770" y="2535483"/>
            <a:ext cx="1247611" cy="477054"/>
          </a:xfrm>
          <a:prstGeom prst="rect">
            <a:avLst/>
          </a:prstGeom>
          <a:noFill/>
          <a:ln w="6350">
            <a:noFill/>
            <a:prstDash val="dash"/>
          </a:ln>
        </p:spPr>
        <p:txBody>
          <a:bodyPr wrap="square" lIns="0" tIns="0" rIns="0" bIns="0" rtlCol="0">
            <a:spAutoFit/>
          </a:bodyPr>
          <a:lstStyle/>
          <a:p>
            <a:pPr marL="0" marR="0" lvl="0" indent="0" defTabSz="914400" rtl="0" eaLnBrk="1" fontAlgn="auto" latinLnBrk="0" hangingPunct="1">
              <a:spcBef>
                <a:spcPts val="0"/>
              </a:spcBef>
              <a:spcAft>
                <a:spcPts val="600"/>
              </a:spcAft>
              <a:buClrTx/>
              <a:buSzTx/>
              <a:buFontTx/>
              <a:buNone/>
              <a:tabLst/>
              <a:defRPr/>
            </a:pPr>
            <a:r>
              <a:rPr kumimoji="0" lang="en-IE" sz="1400" b="1" i="0" u="none" strike="noStrike" kern="1200" cap="none" spc="50" normalizeH="0" baseline="0" noProof="0" dirty="0">
                <a:ln>
                  <a:noFill/>
                </a:ln>
                <a:effectLst/>
                <a:uLnTx/>
                <a:uFillTx/>
                <a:ea typeface="+mn-ea"/>
                <a:cs typeface="+mn-cs"/>
              </a:rPr>
              <a:t>R</a:t>
            </a:r>
            <a:r>
              <a:rPr kumimoji="0" lang="en-US" sz="1400" b="1" i="0" u="none" strike="noStrike" kern="1200" cap="none" spc="50" normalizeH="0" baseline="0" noProof="0" dirty="0" err="1">
                <a:ln>
                  <a:noFill/>
                </a:ln>
                <a:effectLst/>
                <a:uLnTx/>
                <a:uFillTx/>
                <a:ea typeface="+mn-ea"/>
                <a:cs typeface="+mn-cs"/>
              </a:rPr>
              <a:t>eal</a:t>
            </a:r>
            <a:r>
              <a:rPr kumimoji="0" lang="en-US" sz="1400" b="1" i="0" u="none" strike="noStrike" kern="1200" cap="none" spc="50" normalizeH="0" baseline="0" noProof="0" dirty="0">
                <a:ln>
                  <a:noFill/>
                </a:ln>
                <a:effectLst/>
                <a:uLnTx/>
                <a:uFillTx/>
                <a:ea typeface="+mn-ea"/>
                <a:cs typeface="+mn-cs"/>
              </a:rPr>
              <a:t> time apps</a:t>
            </a:r>
          </a:p>
          <a:p>
            <a:pPr>
              <a:spcAft>
                <a:spcPts val="600"/>
              </a:spcAft>
              <a:defRPr/>
            </a:pP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MyGEHealthCare</a:t>
            </a:r>
            <a:endParaRPr kumimoji="0" lang="en-GB" sz="1200" b="0" i="0" u="none" strike="noStrike" kern="1200" cap="none" spc="0" normalizeH="0" baseline="30000" noProof="0" dirty="0">
              <a:ln>
                <a:noFill/>
              </a:ln>
              <a:solidFill>
                <a:srgbClr val="000000"/>
              </a:solidFill>
              <a:effectLst/>
              <a:uLnTx/>
              <a:uFillTx/>
              <a:ea typeface="ＭＳ Ｐゴシック" pitchFamily="-84" charset="-128"/>
              <a:cs typeface="+mn-cs"/>
            </a:endParaRPr>
          </a:p>
        </p:txBody>
      </p:sp>
      <p:sp>
        <p:nvSpPr>
          <p:cNvPr id="71" name="TextBox 70">
            <a:extLst>
              <a:ext uri="{FF2B5EF4-FFF2-40B4-BE49-F238E27FC236}">
                <a16:creationId xmlns:a16="http://schemas.microsoft.com/office/drawing/2014/main" id="{08AF51E3-19AE-B8E5-299C-9E5CE9536F8A}"/>
              </a:ext>
            </a:extLst>
          </p:cNvPr>
          <p:cNvSpPr txBox="1"/>
          <p:nvPr/>
        </p:nvSpPr>
        <p:spPr>
          <a:xfrm>
            <a:off x="10332094" y="2535483"/>
            <a:ext cx="1596658" cy="886461"/>
          </a:xfrm>
          <a:prstGeom prst="rect">
            <a:avLst/>
          </a:prstGeom>
          <a:noFill/>
          <a:ln w="6350">
            <a:noFill/>
            <a:prstDash val="dash"/>
          </a:ln>
        </p:spPr>
        <p:txBody>
          <a:bodyPr wrap="square" lIns="0" tIns="0" rIns="0" bIns="0" rtlCol="0">
            <a:spAutoFit/>
          </a:bodyPr>
          <a:lstStyle/>
          <a:p>
            <a:pPr marL="0" marR="0" lvl="0" indent="0" defTabSz="914400" rtl="0" eaLnBrk="1" fontAlgn="auto" latinLnBrk="0" hangingPunct="1">
              <a:lnSpc>
                <a:spcPts val="1500"/>
              </a:lnSpc>
              <a:spcAft>
                <a:spcPts val="600"/>
              </a:spcAft>
              <a:buClrTx/>
              <a:buSzTx/>
              <a:buFontTx/>
              <a:buNone/>
              <a:tabLst/>
              <a:defRPr/>
            </a:pPr>
            <a:r>
              <a:rPr kumimoji="0" lang="en-IE" sz="1400" b="1" i="0" u="none" strike="noStrike" kern="1200" cap="none" spc="50" normalizeH="0" baseline="0" noProof="0" dirty="0">
                <a:ln>
                  <a:noFill/>
                </a:ln>
                <a:effectLst/>
                <a:uLnTx/>
                <a:uFillTx/>
                <a:ea typeface="+mn-ea"/>
                <a:cs typeface="+mn-cs"/>
              </a:rPr>
              <a:t>Analytics</a:t>
            </a:r>
          </a:p>
          <a:p>
            <a:pPr eaLnBrk="0" fontAlgn="base" hangingPunct="0">
              <a:lnSpc>
                <a:spcPts val="1200"/>
              </a:lnSpc>
              <a:spcAft>
                <a:spcPts val="600"/>
              </a:spcAft>
              <a:defRPr/>
            </a:pP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MyGEHealthCare</a:t>
            </a:r>
            <a:endPar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endParaRPr>
          </a:p>
          <a:p>
            <a:pPr eaLnBrk="0" fontAlgn="base" hangingPunct="0">
              <a:lnSpc>
                <a:spcPts val="1200"/>
              </a:lnSpc>
              <a:spcAft>
                <a:spcPts val="600"/>
              </a:spcAft>
              <a:defRPr/>
            </a:pP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iCenter</a:t>
            </a:r>
            <a:r>
              <a:rPr lang="en-US" sz="1200" baseline="30000" dirty="0">
                <a:effectLst/>
                <a:latin typeface="Helvetica Neue" panose="02000503000000020004" pitchFamily="2" charset="0"/>
              </a:rPr>
              <a:t>™</a:t>
            </a:r>
            <a:endParaRPr kumimoji="0" lang="en-GB" sz="1200" b="0" i="0" u="none" strike="noStrike" kern="1200" cap="none" spc="0" normalizeH="0" baseline="30000" noProof="0" dirty="0">
              <a:ln>
                <a:noFill/>
              </a:ln>
              <a:solidFill>
                <a:srgbClr val="000000"/>
              </a:solidFill>
              <a:effectLst/>
              <a:uLnTx/>
              <a:uFillTx/>
              <a:ea typeface="ＭＳ Ｐゴシック" pitchFamily="-84" charset="-128"/>
              <a:cs typeface="+mn-cs"/>
            </a:endParaRPr>
          </a:p>
          <a:p>
            <a:pPr eaLnBrk="0" fontAlgn="base" hangingPunct="0">
              <a:lnSpc>
                <a:spcPts val="1200"/>
              </a:lnSpc>
              <a:spcAft>
                <a:spcPts val="600"/>
              </a:spcAft>
              <a:defRPr/>
            </a:pP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DoseWatch</a:t>
            </a:r>
            <a:r>
              <a:rPr lang="en-US" sz="1200" baseline="30000" dirty="0">
                <a:effectLst/>
                <a:latin typeface="Helvetica Neue" panose="02000503000000020004" pitchFamily="2" charset="0"/>
              </a:rPr>
              <a:t>™</a:t>
            </a:r>
            <a:endPar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endParaRPr>
          </a:p>
        </p:txBody>
      </p:sp>
      <p:sp>
        <p:nvSpPr>
          <p:cNvPr id="72" name="TextBox 71">
            <a:extLst>
              <a:ext uri="{FF2B5EF4-FFF2-40B4-BE49-F238E27FC236}">
                <a16:creationId xmlns:a16="http://schemas.microsoft.com/office/drawing/2014/main" id="{A128DF7A-E1D6-E956-851E-30A859159AC0}"/>
              </a:ext>
            </a:extLst>
          </p:cNvPr>
          <p:cNvSpPr txBox="1"/>
          <p:nvPr/>
        </p:nvSpPr>
        <p:spPr>
          <a:xfrm>
            <a:off x="4596588" y="2535483"/>
            <a:ext cx="1275375" cy="893130"/>
          </a:xfrm>
          <a:prstGeom prst="rect">
            <a:avLst/>
          </a:prstGeom>
          <a:noFill/>
          <a:ln w="6350">
            <a:noFill/>
            <a:prstDash val="dash"/>
          </a:ln>
        </p:spPr>
        <p:txBody>
          <a:bodyPr wrap="square" lIns="0" tIns="0" rIns="0" bIns="0" rtlCol="0">
            <a:spAutoFit/>
          </a:bodyPr>
          <a:lstStyle/>
          <a:p>
            <a:pPr marL="0" marR="0" lvl="0" indent="0" defTabSz="914400" rtl="0" eaLnBrk="1" fontAlgn="auto" latinLnBrk="0" hangingPunct="1">
              <a:lnSpc>
                <a:spcPts val="1500"/>
              </a:lnSpc>
              <a:spcBef>
                <a:spcPts val="0"/>
              </a:spcBef>
              <a:spcAft>
                <a:spcPts val="600"/>
              </a:spcAft>
              <a:buClrTx/>
              <a:buSzTx/>
              <a:buFontTx/>
              <a:buNone/>
              <a:tabLst/>
              <a:defRPr/>
            </a:pPr>
            <a:r>
              <a:rPr kumimoji="0" lang="en-IE" sz="1400" b="1" i="0" u="none" strike="noStrike" kern="1200" cap="none" spc="50" normalizeH="0" baseline="0" noProof="0" dirty="0">
                <a:ln>
                  <a:noFill/>
                </a:ln>
                <a:effectLst/>
                <a:uLnTx/>
                <a:uFillTx/>
                <a:ea typeface="+mn-ea"/>
                <a:cs typeface="+mn-cs"/>
              </a:rPr>
              <a:t>Cybersecurity</a:t>
            </a:r>
          </a:p>
          <a:p>
            <a:pPr marL="0" marR="0" lvl="0" indent="0" defTabSz="914400" rtl="0" eaLnBrk="0" fontAlgn="base" latinLnBrk="0" hangingPunct="0">
              <a:lnSpc>
                <a:spcPts val="1200"/>
              </a:lnSpc>
              <a:spcBef>
                <a:spcPct val="0"/>
              </a:spcBef>
              <a:spcAft>
                <a:spcPts val="600"/>
              </a:spcAft>
              <a:buClrTx/>
              <a:buSzTx/>
              <a:buFontTx/>
              <a:buNone/>
              <a:tabLst/>
              <a:defRPr/>
            </a:pP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Skeye</a:t>
            </a:r>
            <a:r>
              <a:rPr lang="en-US" sz="1200" baseline="30000" dirty="0">
                <a:effectLst/>
                <a:latin typeface="Helvetica Neue" panose="02000503000000020004" pitchFamily="2" charset="0"/>
              </a:rPr>
              <a:t>™</a:t>
            </a:r>
            <a:r>
              <a:rPr kumimoji="0" lang="en-GB" sz="1200" b="0" i="0" u="none" strike="noStrike" kern="1200" cap="none" spc="0" normalizeH="0" noProof="0" dirty="0">
                <a:ln>
                  <a:noFill/>
                </a:ln>
                <a:solidFill>
                  <a:srgbClr val="000000"/>
                </a:solidFill>
                <a:effectLst/>
                <a:uLnTx/>
                <a:uFillTx/>
                <a:ea typeface="ＭＳ Ｐゴシック" pitchFamily="-84" charset="-128"/>
                <a:cs typeface="+mn-cs"/>
              </a:rPr>
              <a:t> </a:t>
            </a:r>
            <a:endPar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endParaRPr>
          </a:p>
          <a:p>
            <a:pPr marL="0" marR="0" lvl="0" indent="0" defTabSz="914400" rtl="0" eaLnBrk="0" fontAlgn="base" latinLnBrk="0" hangingPunct="0">
              <a:lnSpc>
                <a:spcPts val="12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Continuity</a:t>
            </a:r>
            <a:r>
              <a:rPr lang="en-US" sz="1200" baseline="30000" dirty="0">
                <a:effectLst/>
                <a:latin typeface="Helvetica Neue" panose="02000503000000020004" pitchFamily="2" charset="0"/>
              </a:rPr>
              <a:t>™</a:t>
            </a:r>
            <a:endParaRPr kumimoji="0" lang="en-GB" sz="1200" b="0" i="0" u="none" strike="noStrike" kern="1200" cap="none" spc="0" normalizeH="0" baseline="30000" noProof="0" dirty="0">
              <a:ln>
                <a:noFill/>
              </a:ln>
              <a:solidFill>
                <a:srgbClr val="000000"/>
              </a:solidFill>
              <a:effectLst/>
              <a:uLnTx/>
              <a:uFillTx/>
              <a:ea typeface="ＭＳ Ｐゴシック" pitchFamily="-84" charset="-128"/>
              <a:cs typeface="+mn-cs"/>
            </a:endParaRPr>
          </a:p>
          <a:p>
            <a:pPr marL="0" marR="0" lvl="0" indent="0" defTabSz="914400" rtl="0" eaLnBrk="0" fontAlgn="base" latinLnBrk="0" hangingPunct="0">
              <a:lnSpc>
                <a:spcPts val="12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Standard</a:t>
            </a:r>
          </a:p>
        </p:txBody>
      </p:sp>
      <p:sp>
        <p:nvSpPr>
          <p:cNvPr id="73" name="TextBox 72">
            <a:extLst>
              <a:ext uri="{FF2B5EF4-FFF2-40B4-BE49-F238E27FC236}">
                <a16:creationId xmlns:a16="http://schemas.microsoft.com/office/drawing/2014/main" id="{51B2EE9C-FDFD-4B94-F7CA-21414110F333}"/>
              </a:ext>
            </a:extLst>
          </p:cNvPr>
          <p:cNvSpPr txBox="1"/>
          <p:nvPr/>
        </p:nvSpPr>
        <p:spPr>
          <a:xfrm>
            <a:off x="1774482" y="2535483"/>
            <a:ext cx="1230345" cy="854658"/>
          </a:xfrm>
          <a:prstGeom prst="rect">
            <a:avLst/>
          </a:prstGeom>
          <a:noFill/>
          <a:ln w="6350">
            <a:noFill/>
            <a:prstDash val="dash"/>
          </a:ln>
        </p:spPr>
        <p:txBody>
          <a:bodyPr wrap="square" lIns="0" tIns="0" rIns="0" bIns="0" rtlCol="0">
            <a:spAutoFit/>
          </a:bodyPr>
          <a:lstStyle/>
          <a:p>
            <a:pPr marL="0" marR="0" lvl="0" indent="0" defTabSz="914400" rtl="0" eaLnBrk="1" fontAlgn="auto" latinLnBrk="0" hangingPunct="1">
              <a:lnSpc>
                <a:spcPts val="1500"/>
              </a:lnSpc>
              <a:spcAft>
                <a:spcPts val="600"/>
              </a:spcAft>
              <a:buClrTx/>
              <a:buSzTx/>
              <a:buFontTx/>
              <a:buNone/>
              <a:tabLst/>
              <a:defRPr/>
            </a:pPr>
            <a:r>
              <a:rPr kumimoji="0" lang="en-IE" sz="1400" b="1" i="0" u="none" strike="noStrike" kern="1200" cap="none" spc="50" normalizeH="0" baseline="0" noProof="0" dirty="0">
                <a:ln>
                  <a:noFill/>
                </a:ln>
                <a:effectLst/>
                <a:uLnTx/>
                <a:uFillTx/>
                <a:ea typeface="+mn-ea"/>
                <a:cs typeface="+mn-cs"/>
              </a:rPr>
              <a:t>P</a:t>
            </a:r>
            <a:r>
              <a:rPr kumimoji="0" lang="en-US" sz="1400" b="1" i="0" u="none" strike="noStrike" kern="1200" cap="none" spc="50" normalizeH="0" baseline="0" noProof="0" dirty="0" err="1">
                <a:ln>
                  <a:noFill/>
                </a:ln>
                <a:effectLst/>
                <a:uLnTx/>
                <a:uFillTx/>
                <a:ea typeface="+mn-ea"/>
                <a:cs typeface="+mn-cs"/>
              </a:rPr>
              <a:t>redictive</a:t>
            </a:r>
            <a:r>
              <a:rPr kumimoji="0" lang="en-US" sz="1400" b="1" i="0" u="none" strike="noStrike" kern="1200" cap="none" spc="50" normalizeH="0" baseline="0" noProof="0" dirty="0">
                <a:ln>
                  <a:noFill/>
                </a:ln>
                <a:effectLst/>
                <a:uLnTx/>
                <a:uFillTx/>
                <a:ea typeface="+mn-ea"/>
                <a:cs typeface="+mn-cs"/>
              </a:rPr>
              <a:t> monitoring</a:t>
            </a:r>
          </a:p>
          <a:p>
            <a:pPr marL="0" marR="0" lvl="0" indent="0" defTabSz="914400" rtl="0" eaLnBrk="0" fontAlgn="base" latinLnBrk="0" hangingPunct="0">
              <a:lnSpc>
                <a:spcPts val="1200"/>
              </a:lnSpc>
              <a:spcAft>
                <a:spcPts val="600"/>
              </a:spcAft>
              <a:buClrTx/>
              <a:buSzTx/>
              <a:buFontTx/>
              <a:buNone/>
              <a:tabLst/>
              <a:defRPr/>
            </a:pP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OnWatch</a:t>
            </a:r>
            <a:r>
              <a:rPr lang="en-US" sz="1200" baseline="30000" dirty="0">
                <a:effectLst/>
                <a:latin typeface="Helvetica Neue" panose="02000503000000020004" pitchFamily="2" charset="0"/>
              </a:rPr>
              <a:t>™</a:t>
            </a:r>
            <a:endParaRPr kumimoji="0" lang="en-GB" sz="1200" b="0" i="0" u="none" strike="noStrike" kern="1200" cap="none" spc="0" normalizeH="0" baseline="30000" noProof="0" dirty="0">
              <a:ln>
                <a:noFill/>
              </a:ln>
              <a:solidFill>
                <a:srgbClr val="000000"/>
              </a:solidFill>
              <a:effectLst/>
              <a:uLnTx/>
              <a:uFillTx/>
              <a:ea typeface="ＭＳ Ｐゴシック" pitchFamily="-84" charset="-128"/>
              <a:cs typeface="+mn-cs"/>
            </a:endParaRPr>
          </a:p>
          <a:p>
            <a:pPr marL="0" marR="0" lvl="0" indent="0" defTabSz="914400" rtl="0" eaLnBrk="0" fontAlgn="base" latinLnBrk="0" hangingPunct="0">
              <a:lnSpc>
                <a:spcPts val="1200"/>
              </a:lnSpc>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Tube Watch</a:t>
            </a:r>
            <a:r>
              <a:rPr lang="en-GB" sz="1200" dirty="0">
                <a:solidFill>
                  <a:srgbClr val="000000"/>
                </a:solidFill>
                <a:ea typeface="ＭＳ Ｐゴシック" pitchFamily="-84" charset="-128"/>
              </a:rPr>
              <a:t>*</a:t>
            </a:r>
            <a:endParaRPr kumimoji="0" lang="en-GB" sz="1400" i="0" u="none" strike="noStrike" kern="1200" cap="none" spc="0" normalizeH="0" noProof="0" dirty="0">
              <a:ln>
                <a:noFill/>
              </a:ln>
              <a:solidFill>
                <a:srgbClr val="000000"/>
              </a:solidFill>
              <a:effectLst/>
              <a:uLnTx/>
              <a:uFillTx/>
              <a:ea typeface="ＭＳ Ｐゴシック" pitchFamily="-84" charset="-128"/>
              <a:cs typeface="+mn-cs"/>
            </a:endParaRPr>
          </a:p>
        </p:txBody>
      </p:sp>
      <p:sp>
        <p:nvSpPr>
          <p:cNvPr id="74" name="TextBox 55">
            <a:extLst>
              <a:ext uri="{FF2B5EF4-FFF2-40B4-BE49-F238E27FC236}">
                <a16:creationId xmlns:a16="http://schemas.microsoft.com/office/drawing/2014/main" id="{465460B1-423B-6A86-7EF6-BDD72C512DEC}"/>
              </a:ext>
            </a:extLst>
          </p:cNvPr>
          <p:cNvSpPr txBox="1"/>
          <p:nvPr/>
        </p:nvSpPr>
        <p:spPr>
          <a:xfrm>
            <a:off x="6059883" y="2535483"/>
            <a:ext cx="2000336" cy="2292935"/>
          </a:xfrm>
          <a:prstGeom prst="rect">
            <a:avLst/>
          </a:prstGeom>
          <a:noFill/>
          <a:ln w="6350">
            <a:noFill/>
            <a:prstDash val="dash"/>
          </a:ln>
        </p:spPr>
        <p:txBody>
          <a:bodyPr wrap="square" lIns="0" tIns="0" rIns="0" bIns="0" rtlCol="0">
            <a:spAutoFit/>
          </a:bodyPr>
          <a:lstStyle/>
          <a:p>
            <a:pPr marL="0" marR="0" lvl="0" indent="0" defTabSz="914400" rtl="0" eaLnBrk="1" fontAlgn="auto" latinLnBrk="0" hangingPunct="1">
              <a:spcAft>
                <a:spcPts val="600"/>
              </a:spcAft>
              <a:buClrTx/>
              <a:buSzTx/>
              <a:buFontTx/>
              <a:buNone/>
              <a:tabLst/>
              <a:defRPr/>
            </a:pPr>
            <a:r>
              <a:rPr kumimoji="0" lang="en-IE" sz="1400" b="1" i="0" u="none" strike="noStrike" kern="1200" cap="none" spc="50" normalizeH="0" baseline="0" noProof="0" dirty="0">
                <a:ln>
                  <a:noFill/>
                </a:ln>
                <a:effectLst/>
                <a:uLnTx/>
                <a:uFillTx/>
                <a:ea typeface="+mn-ea"/>
                <a:cs typeface="+mn-cs"/>
              </a:rPr>
              <a:t>Lifecycle management</a:t>
            </a:r>
          </a:p>
          <a:p>
            <a:pPr eaLnBrk="0" fontAlgn="base" hangingPunct="0">
              <a:spcAft>
                <a:spcPts val="600"/>
              </a:spcAft>
              <a:defRPr/>
            </a:pPr>
            <a:r>
              <a:rPr kumimoji="0" lang="en-GB" sz="1200" b="1" i="0" u="none" strike="noStrike" kern="1200" cap="none" spc="0" normalizeH="0" baseline="0" noProof="0" dirty="0">
                <a:ln>
                  <a:noFill/>
                </a:ln>
                <a:solidFill>
                  <a:srgbClr val="000000"/>
                </a:solidFill>
                <a:effectLst/>
                <a:uLnTx/>
                <a:uFillTx/>
                <a:ea typeface="ＭＳ Ｐゴシック" pitchFamily="-84" charset="-128"/>
                <a:cs typeface="+mn-cs"/>
              </a:rPr>
              <a:t>Continuity</a:t>
            </a:r>
            <a:r>
              <a:rPr lang="en-US" sz="1200" b="1" baseline="30000" dirty="0">
                <a:effectLst/>
                <a:latin typeface="Helvetica Neue" panose="02000503000000020004" pitchFamily="2" charset="0"/>
              </a:rPr>
              <a:t>™</a:t>
            </a:r>
            <a:r>
              <a:rPr kumimoji="0" lang="en-GB" sz="1200" b="1" i="0" u="none" strike="noStrike" kern="1200" cap="none" spc="0" normalizeH="0" baseline="0" noProof="0" dirty="0">
                <a:ln>
                  <a:noFill/>
                </a:ln>
                <a:solidFill>
                  <a:srgbClr val="000000"/>
                </a:solidFill>
                <a:effectLst/>
                <a:uLnTx/>
                <a:uFillTx/>
                <a:ea typeface="ＭＳ Ｐゴシック" pitchFamily="-84" charset="-128"/>
                <a:cs typeface="+mn-cs"/>
              </a:rPr>
              <a:t> Suite </a:t>
            </a:r>
            <a:br>
              <a:rPr kumimoji="0" lang="en-GB" sz="1200" b="1" i="0" u="none" strike="noStrike" kern="1200" cap="none" spc="0" normalizeH="0" baseline="0" noProof="0" dirty="0">
                <a:ln>
                  <a:noFill/>
                </a:ln>
                <a:solidFill>
                  <a:srgbClr val="000000"/>
                </a:solidFill>
                <a:effectLst/>
                <a:uLnTx/>
                <a:uFillTx/>
                <a:ea typeface="ＭＳ Ｐゴシック" pitchFamily="-84" charset="-128"/>
                <a:cs typeface="+mn-cs"/>
              </a:rPr>
            </a:br>
            <a:r>
              <a:rPr lang="en-US" sz="1200" dirty="0">
                <a:effectLst/>
                <a:latin typeface="Helvetica Neue" panose="02000503000000020004" pitchFamily="2" charset="0"/>
              </a:rPr>
              <a:t>• </a:t>
            </a: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Operating Systems updates </a:t>
            </a:r>
            <a:b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b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    and patching software </a:t>
            </a:r>
            <a:b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b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    upgrades </a:t>
            </a:r>
            <a:r>
              <a:rPr lang="en-GB" sz="1200" dirty="0">
                <a:solidFill>
                  <a:srgbClr val="000000"/>
                </a:solidFill>
                <a:ea typeface="ＭＳ Ｐゴシック" pitchFamily="-84" charset="-128"/>
              </a:rPr>
              <a:t>and</a:t>
            </a: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 enabling </a:t>
            </a:r>
            <a:b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b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    </a:t>
            </a:r>
            <a:r>
              <a:rPr lang="en-GB" sz="1200" dirty="0">
                <a:solidFill>
                  <a:srgbClr val="000000"/>
                </a:solidFill>
                <a:ea typeface="ＭＳ Ｐゴシック" pitchFamily="-84" charset="-128"/>
              </a:rPr>
              <a:t>h</a:t>
            </a: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ardware</a:t>
            </a:r>
            <a:endPar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endParaRPr>
          </a:p>
          <a:p>
            <a:pPr marL="0" marR="0" lvl="0" indent="0" defTabSz="914400" rtl="0" eaLnBrk="0" fontAlgn="base" latinLnBrk="0" hangingPunct="0">
              <a:spcAft>
                <a:spcPts val="600"/>
              </a:spcAft>
              <a:buClrTx/>
              <a:buSzTx/>
              <a:buFontTx/>
              <a:buNone/>
              <a:tabLst/>
              <a:defRPr/>
            </a:pPr>
            <a:r>
              <a:rPr lang="en-GB" sz="1200" b="1" dirty="0">
                <a:solidFill>
                  <a:srgbClr val="000000"/>
                </a:solidFill>
                <a:ea typeface="ＭＳ Ｐゴシック" pitchFamily="-84" charset="-128"/>
              </a:rPr>
              <a:t>Revive*/Refresh* solutions</a:t>
            </a:r>
            <a:br>
              <a:rPr lang="en-GB" sz="1200" b="1" dirty="0">
                <a:solidFill>
                  <a:srgbClr val="000000"/>
                </a:solidFill>
                <a:ea typeface="ＭＳ Ｐゴシック" pitchFamily="-84" charset="-128"/>
              </a:rPr>
            </a:br>
            <a:r>
              <a:rPr lang="en-US" sz="1200" dirty="0">
                <a:effectLst/>
                <a:latin typeface="Helvetica Neue" panose="02000503000000020004" pitchFamily="2" charset="0"/>
              </a:rPr>
              <a:t>• </a:t>
            </a:r>
            <a:r>
              <a:rPr lang="en-GB" sz="1200" dirty="0">
                <a:solidFill>
                  <a:srgbClr val="000000"/>
                </a:solidFill>
                <a:effectLst/>
                <a:latin typeface="Helvetica Neue" panose="02000503000000020004" pitchFamily="2" charset="0"/>
                <a:ea typeface="ＭＳ Ｐゴシック" pitchFamily="-84" charset="-128"/>
              </a:rPr>
              <a:t>A</a:t>
            </a:r>
            <a:r>
              <a:rPr lang="en-GB" sz="1200" dirty="0">
                <a:solidFill>
                  <a:srgbClr val="000000"/>
                </a:solidFill>
                <a:ea typeface="ＭＳ Ｐゴシック" pitchFamily="-84" charset="-128"/>
              </a:rPr>
              <a:t>dditional Hardware and </a:t>
            </a:r>
            <a:br>
              <a:rPr lang="en-GB" sz="1200" dirty="0">
                <a:solidFill>
                  <a:srgbClr val="000000"/>
                </a:solidFill>
                <a:ea typeface="ＭＳ Ｐゴシック" pitchFamily="-84" charset="-128"/>
              </a:rPr>
            </a:br>
            <a:r>
              <a:rPr lang="en-GB" sz="1200" dirty="0">
                <a:solidFill>
                  <a:srgbClr val="000000"/>
                </a:solidFill>
                <a:ea typeface="ＭＳ Ｐゴシック" pitchFamily="-84" charset="-128"/>
              </a:rPr>
              <a:t>    software options</a:t>
            </a:r>
          </a:p>
          <a:p>
            <a:pPr marL="0" marR="0" lvl="0" indent="0" defTabSz="914400" rtl="0" eaLnBrk="0" fontAlgn="base" latinLnBrk="0" hangingPunct="0">
              <a:spcAft>
                <a:spcPts val="600"/>
              </a:spcAft>
              <a:buClrTx/>
              <a:buSzTx/>
              <a:buFontTx/>
              <a:buNone/>
              <a:tabLst/>
              <a:defRPr/>
            </a:pPr>
            <a:r>
              <a:rPr lang="en-GB" sz="1200" b="1" dirty="0">
                <a:solidFill>
                  <a:srgbClr val="000000"/>
                </a:solidFill>
                <a:ea typeface="ＭＳ Ｐゴシック" pitchFamily="-84" charset="-128"/>
              </a:rPr>
              <a:t>Platforms upgrades</a:t>
            </a:r>
            <a:br>
              <a:rPr lang="en-GB" sz="1200" b="1" dirty="0">
                <a:solidFill>
                  <a:srgbClr val="000000"/>
                </a:solidFill>
                <a:ea typeface="ＭＳ Ｐゴシック" pitchFamily="-84" charset="-128"/>
              </a:rPr>
            </a:br>
            <a:r>
              <a:rPr lang="en-US" sz="1200" dirty="0">
                <a:effectLst/>
                <a:latin typeface="Helvetica Neue" panose="02000503000000020004" pitchFamily="2" charset="0"/>
              </a:rPr>
              <a:t>• </a:t>
            </a:r>
            <a:r>
              <a:rPr lang="en-GB" sz="1200" dirty="0">
                <a:solidFill>
                  <a:srgbClr val="000000"/>
                </a:solidFill>
                <a:ea typeface="ＭＳ Ｐゴシック" pitchFamily="-84" charset="-128"/>
              </a:rPr>
              <a:t>Mid-life and Lift upgrades</a:t>
            </a:r>
          </a:p>
        </p:txBody>
      </p:sp>
      <p:sp>
        <p:nvSpPr>
          <p:cNvPr id="75" name="TextBox 55">
            <a:extLst>
              <a:ext uri="{FF2B5EF4-FFF2-40B4-BE49-F238E27FC236}">
                <a16:creationId xmlns:a16="http://schemas.microsoft.com/office/drawing/2014/main" id="{CF03E923-3C5E-3CC0-801C-B4C9219729B8}"/>
              </a:ext>
            </a:extLst>
          </p:cNvPr>
          <p:cNvSpPr txBox="1"/>
          <p:nvPr/>
        </p:nvSpPr>
        <p:spPr>
          <a:xfrm>
            <a:off x="8347520" y="2535483"/>
            <a:ext cx="1555012" cy="1277850"/>
          </a:xfrm>
          <a:prstGeom prst="rect">
            <a:avLst/>
          </a:prstGeom>
          <a:noFill/>
          <a:ln w="6350">
            <a:noFill/>
            <a:prstDash val="dash"/>
          </a:ln>
        </p:spPr>
        <p:txBody>
          <a:bodyPr wrap="square" lIns="0" tIns="0" rIns="0" bIns="0" rtlCol="0">
            <a:spAutoFit/>
          </a:bodyPr>
          <a:lstStyle/>
          <a:p>
            <a:pPr marL="0" marR="0" lvl="0" indent="0" defTabSz="914400" rtl="0" eaLnBrk="1" fontAlgn="auto" latinLnBrk="0" hangingPunct="1">
              <a:lnSpc>
                <a:spcPts val="1500"/>
              </a:lnSpc>
              <a:spcAft>
                <a:spcPts val="600"/>
              </a:spcAft>
              <a:buClrTx/>
              <a:buSzTx/>
              <a:buFontTx/>
              <a:buNone/>
              <a:tabLst/>
              <a:defRPr/>
            </a:pPr>
            <a:r>
              <a:rPr kumimoji="0" lang="en-IE" sz="1400" b="1" i="0" u="none" strike="noStrike" kern="1200" cap="none" spc="50" normalizeH="0" baseline="0" noProof="0" dirty="0">
                <a:ln>
                  <a:noFill/>
                </a:ln>
                <a:effectLst/>
                <a:uLnTx/>
                <a:uFillTx/>
                <a:ea typeface="+mn-ea"/>
                <a:cs typeface="+mn-cs"/>
              </a:rPr>
              <a:t>Education</a:t>
            </a:r>
          </a:p>
          <a:p>
            <a:pPr marL="0" marR="0" lvl="0" indent="0" defTabSz="914400" rtl="0" eaLnBrk="0" fontAlgn="base" latinLnBrk="0" hangingPunct="0">
              <a:lnSpc>
                <a:spcPts val="1200"/>
              </a:lnSpc>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GE HealthCare </a:t>
            </a:r>
            <a:r>
              <a:rPr lang="en-GB" sz="1200" dirty="0">
                <a:solidFill>
                  <a:srgbClr val="000000"/>
                </a:solidFill>
                <a:ea typeface="ＭＳ Ｐゴシック" pitchFamily="-84" charset="-128"/>
              </a:rPr>
              <a:t>C</a:t>
            </a:r>
            <a:r>
              <a:rPr kumimoji="0" lang="en-GB" sz="1200" b="0" i="0" u="none" strike="noStrike" kern="1200" cap="none" spc="0" normalizeH="0" baseline="0" noProof="0" dirty="0" err="1">
                <a:ln>
                  <a:noFill/>
                </a:ln>
                <a:solidFill>
                  <a:srgbClr val="000000"/>
                </a:solidFill>
                <a:effectLst/>
                <a:uLnTx/>
                <a:uFillTx/>
                <a:ea typeface="ＭＳ Ｐゴシック" pitchFamily="-84" charset="-128"/>
                <a:cs typeface="+mn-cs"/>
              </a:rPr>
              <a:t>ares</a:t>
            </a: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 (EU)</a:t>
            </a:r>
          </a:p>
          <a:p>
            <a:pPr marL="0" marR="0" lvl="0" indent="0" defTabSz="914400" rtl="0" eaLnBrk="0" fontAlgn="base" latinLnBrk="0" hangingPunct="0">
              <a:lnSpc>
                <a:spcPts val="1200"/>
              </a:lnSpc>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Clinical education</a:t>
            </a:r>
          </a:p>
          <a:p>
            <a:pPr marL="0" marR="0" lvl="0" indent="0" defTabSz="914400" rtl="0" eaLnBrk="0" fontAlgn="base" latinLnBrk="0" hangingPunct="0">
              <a:lnSpc>
                <a:spcPts val="1200"/>
              </a:lnSpc>
              <a:spcAft>
                <a:spcPts val="600"/>
              </a:spcAft>
              <a:buClrTx/>
              <a:buSzTx/>
              <a:buFontTx/>
              <a:buNone/>
              <a:tabLst/>
              <a:defRPr/>
            </a:pPr>
            <a:r>
              <a:rPr lang="en-GB" sz="1200" dirty="0">
                <a:solidFill>
                  <a:srgbClr val="000000"/>
                </a:solidFill>
                <a:ea typeface="ＭＳ Ｐゴシック" pitchFamily="-84" charset="-128"/>
              </a:rPr>
              <a:t>On site and remote</a:t>
            </a:r>
            <a:endPar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endParaRPr>
          </a:p>
          <a:p>
            <a:pPr marL="0" marR="0" lvl="0" indent="0" defTabSz="914400" rtl="0" eaLnBrk="0" fontAlgn="base" latinLnBrk="0" hangingPunct="0">
              <a:lnSpc>
                <a:spcPts val="1200"/>
              </a:lnSpc>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ea typeface="ＭＳ Ｐゴシック" pitchFamily="-84" charset="-128"/>
                <a:cs typeface="+mn-cs"/>
              </a:rPr>
              <a:t>Expert Live Support</a:t>
            </a:r>
          </a:p>
        </p:txBody>
      </p:sp>
      <p:grpSp>
        <p:nvGrpSpPr>
          <p:cNvPr id="76" name="Group 75">
            <a:extLst>
              <a:ext uri="{FF2B5EF4-FFF2-40B4-BE49-F238E27FC236}">
                <a16:creationId xmlns:a16="http://schemas.microsoft.com/office/drawing/2014/main" id="{23D14CBD-C9ED-1DD5-3313-74A97762F404}"/>
              </a:ext>
            </a:extLst>
          </p:cNvPr>
          <p:cNvGrpSpPr/>
          <p:nvPr/>
        </p:nvGrpSpPr>
        <p:grpSpPr>
          <a:xfrm>
            <a:off x="4420585" y="981485"/>
            <a:ext cx="477029" cy="477029"/>
            <a:chOff x="8600884" y="1365143"/>
            <a:chExt cx="477029" cy="477029"/>
          </a:xfrm>
        </p:grpSpPr>
        <p:sp>
          <p:nvSpPr>
            <p:cNvPr id="77" name="Oval 76">
              <a:extLst>
                <a:ext uri="{FF2B5EF4-FFF2-40B4-BE49-F238E27FC236}">
                  <a16:creationId xmlns:a16="http://schemas.microsoft.com/office/drawing/2014/main" id="{B9CCBA21-B05E-9947-9202-CD1A7F129C05}"/>
                </a:ext>
              </a:extLst>
            </p:cNvPr>
            <p:cNvSpPr/>
            <p:nvPr/>
          </p:nvSpPr>
          <p:spPr>
            <a:xfrm>
              <a:off x="8600884" y="1365143"/>
              <a:ext cx="477029" cy="4770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2ED9BBEF-B9FC-30DA-EEA0-ADD13DB24C30}"/>
                </a:ext>
              </a:extLst>
            </p:cNvPr>
            <p:cNvPicPr>
              <a:picLocks noChangeAspect="1"/>
            </p:cNvPicPr>
            <p:nvPr/>
          </p:nvPicPr>
          <p:blipFill>
            <a:blip r:embed="rId8"/>
            <a:stretch>
              <a:fillRect/>
            </a:stretch>
          </p:blipFill>
          <p:spPr>
            <a:xfrm>
              <a:off x="8697593" y="1460666"/>
              <a:ext cx="300395" cy="300395"/>
            </a:xfrm>
            <a:prstGeom prst="rect">
              <a:avLst/>
            </a:prstGeom>
          </p:spPr>
        </p:pic>
      </p:grpSp>
      <p:pic>
        <p:nvPicPr>
          <p:cNvPr id="79" name="Picture 78" descr="A computer monitor and a phone&#10;&#10;Description automatically generated">
            <a:extLst>
              <a:ext uri="{FF2B5EF4-FFF2-40B4-BE49-F238E27FC236}">
                <a16:creationId xmlns:a16="http://schemas.microsoft.com/office/drawing/2014/main" id="{B6B14436-F897-C0A8-7FA4-6194C870750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63837" y="3118631"/>
            <a:ext cx="1358754" cy="1071636"/>
          </a:xfrm>
          <a:prstGeom prst="rect">
            <a:avLst/>
          </a:prstGeom>
        </p:spPr>
      </p:pic>
    </p:spTree>
    <p:extLst>
      <p:ext uri="{BB962C8B-B14F-4D97-AF65-F5344CB8AC3E}">
        <p14:creationId xmlns:p14="http://schemas.microsoft.com/office/powerpoint/2010/main" val="3869780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600A93-3A28-90A7-4ACB-4BA4513777A5}"/>
              </a:ext>
            </a:extLst>
          </p:cNvPr>
          <p:cNvSpPr txBox="1"/>
          <p:nvPr/>
        </p:nvSpPr>
        <p:spPr>
          <a:xfrm flipH="1">
            <a:off x="314268" y="5915696"/>
            <a:ext cx="10763034" cy="800219"/>
          </a:xfrm>
          <a:prstGeom prst="rect">
            <a:avLst/>
          </a:prstGeom>
          <a:noFill/>
        </p:spPr>
        <p:txBody>
          <a:bodyPr wrap="square" lIns="0" tIns="0" rIns="0" bIns="0" rtlCol="0">
            <a:spAutoFit/>
          </a:bodyPr>
          <a:lstStyle/>
          <a:p>
            <a:pPr>
              <a:spcAft>
                <a:spcPts val="600"/>
              </a:spcAft>
            </a:pPr>
            <a:r>
              <a:rPr lang="en-US" sz="800" dirty="0">
                <a:solidFill>
                  <a:schemeClr val="bg1"/>
                </a:solidFill>
                <a:effectLst/>
                <a:latin typeface="Source Sans Pro" panose="020B0503030403020204" pitchFamily="34" charset="0"/>
              </a:rPr>
              <a:t>GE HealthCare reserves the right to make changes in specifications and features shown herein or discontinue the product described at any time without notice or obligation. Contact your GE HealthCare representative for the most current information.</a:t>
            </a:r>
          </a:p>
          <a:p>
            <a:pPr>
              <a:spcAft>
                <a:spcPts val="600"/>
              </a:spcAft>
            </a:pPr>
            <a:r>
              <a:rPr lang="en-US" sz="800" dirty="0">
                <a:solidFill>
                  <a:schemeClr val="bg1"/>
                </a:solidFill>
                <a:latin typeface="Source Sans Pro" panose="020B0503030403020204" pitchFamily="34" charset="0"/>
              </a:rPr>
              <a:t>InSite is a trademark of GE HealthCare. </a:t>
            </a:r>
            <a:r>
              <a:rPr lang="en-US" sz="800" dirty="0">
                <a:solidFill>
                  <a:schemeClr val="bg1"/>
                </a:solidFill>
                <a:effectLst/>
                <a:latin typeface="Source Sans Pro" panose="020B0503030403020204" pitchFamily="34" charset="0"/>
              </a:rPr>
              <a:t> </a:t>
            </a:r>
          </a:p>
          <a:p>
            <a:pPr>
              <a:spcAft>
                <a:spcPts val="600"/>
              </a:spcAft>
            </a:pPr>
            <a:r>
              <a:rPr lang="en-US" sz="800" dirty="0">
                <a:solidFill>
                  <a:schemeClr val="bg1"/>
                </a:solidFill>
                <a:effectLst/>
                <a:latin typeface="Source Sans Pro" panose="020B0503030403020204" pitchFamily="34" charset="0"/>
              </a:rPr>
              <a:t>© 2024 GE HealthCare. GE is a trademark of General Electric Company used under trademark license..</a:t>
            </a:r>
          </a:p>
          <a:p>
            <a:pPr>
              <a:spcBef>
                <a:spcPts val="600"/>
              </a:spcBef>
            </a:pPr>
            <a:r>
              <a:rPr lang="en-US" sz="800" dirty="0">
                <a:solidFill>
                  <a:schemeClr val="bg1"/>
                </a:solidFill>
                <a:latin typeface="Source Sans Pro" panose="020B0503030403020204" pitchFamily="34" charset="0"/>
              </a:rPr>
              <a:t>JB19621XX</a:t>
            </a:r>
          </a:p>
        </p:txBody>
      </p:sp>
    </p:spTree>
    <p:extLst>
      <p:ext uri="{BB962C8B-B14F-4D97-AF65-F5344CB8AC3E}">
        <p14:creationId xmlns:p14="http://schemas.microsoft.com/office/powerpoint/2010/main" val="356975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6E24-6A17-7BC2-D175-299AD9B0B69F}"/>
              </a:ext>
            </a:extLst>
          </p:cNvPr>
          <p:cNvSpPr>
            <a:spLocks noGrp="1"/>
          </p:cNvSpPr>
          <p:nvPr>
            <p:ph type="title"/>
          </p:nvPr>
        </p:nvSpPr>
        <p:spPr/>
        <p:txBody>
          <a:bodyPr/>
          <a:lstStyle/>
          <a:p>
            <a:r>
              <a:rPr lang="en-US" dirty="0"/>
              <a:t>Account Home</a:t>
            </a:r>
          </a:p>
        </p:txBody>
      </p:sp>
      <p:sp>
        <p:nvSpPr>
          <p:cNvPr id="4" name="Footer Placeholder 3">
            <a:extLst>
              <a:ext uri="{FF2B5EF4-FFF2-40B4-BE49-F238E27FC236}">
                <a16:creationId xmlns:a16="http://schemas.microsoft.com/office/drawing/2014/main" id="{8BFA209B-660C-A019-D16D-6A32E1E0CCB8}"/>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7EDE25AB-FE78-2F55-77AC-7DEDD2B0E77A}"/>
              </a:ext>
            </a:extLst>
          </p:cNvPr>
          <p:cNvSpPr>
            <a:spLocks noGrp="1"/>
          </p:cNvSpPr>
          <p:nvPr>
            <p:ph type="sldNum" sz="quarter" idx="12"/>
          </p:nvPr>
        </p:nvSpPr>
        <p:spPr/>
        <p:txBody>
          <a:bodyPr/>
          <a:lstStyle/>
          <a:p>
            <a:fld id="{339C9110-F427-4586-9638-A5638F41FBCD}" type="slidenum">
              <a:rPr lang="en-US" smtClean="0"/>
              <a:t>5</a:t>
            </a:fld>
            <a:endParaRPr lang="en-US"/>
          </a:p>
        </p:txBody>
      </p:sp>
    </p:spTree>
    <p:extLst>
      <p:ext uri="{BB962C8B-B14F-4D97-AF65-F5344CB8AC3E}">
        <p14:creationId xmlns:p14="http://schemas.microsoft.com/office/powerpoint/2010/main" val="2906141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17DA-1320-4180-8E77-5E8124A1AC25}"/>
              </a:ext>
            </a:extLst>
          </p:cNvPr>
          <p:cNvSpPr>
            <a:spLocks noGrp="1"/>
          </p:cNvSpPr>
          <p:nvPr>
            <p:ph type="title"/>
          </p:nvPr>
        </p:nvSpPr>
        <p:spPr/>
        <p:txBody>
          <a:bodyPr/>
          <a:lstStyle/>
          <a:p>
            <a:r>
              <a:rPr lang="en-US" dirty="0" err="1"/>
              <a:t>MyGEHealthCare</a:t>
            </a:r>
            <a:r>
              <a:rPr lang="en-US" dirty="0"/>
              <a:t> Account Home</a:t>
            </a:r>
          </a:p>
        </p:txBody>
      </p:sp>
      <p:sp>
        <p:nvSpPr>
          <p:cNvPr id="3" name="Text Placeholder 2">
            <a:extLst>
              <a:ext uri="{FF2B5EF4-FFF2-40B4-BE49-F238E27FC236}">
                <a16:creationId xmlns:a16="http://schemas.microsoft.com/office/drawing/2014/main" id="{CC89B02E-5D0C-C1C1-7FAB-EC3BC396D8B4}"/>
              </a:ext>
            </a:extLst>
          </p:cNvPr>
          <p:cNvSpPr>
            <a:spLocks noGrp="1"/>
          </p:cNvSpPr>
          <p:nvPr>
            <p:ph type="body" idx="1"/>
          </p:nvPr>
        </p:nvSpPr>
        <p:spPr>
          <a:xfrm>
            <a:off x="522288" y="1692491"/>
            <a:ext cx="5330826" cy="365760"/>
          </a:xfrm>
        </p:spPr>
        <p:txBody>
          <a:bodyPr/>
          <a:lstStyle/>
          <a:p>
            <a:r>
              <a:rPr lang="en-US" dirty="0"/>
              <a:t>Account Home</a:t>
            </a:r>
          </a:p>
        </p:txBody>
      </p:sp>
      <p:sp>
        <p:nvSpPr>
          <p:cNvPr id="4" name="Content Placeholder 3">
            <a:extLst>
              <a:ext uri="{FF2B5EF4-FFF2-40B4-BE49-F238E27FC236}">
                <a16:creationId xmlns:a16="http://schemas.microsoft.com/office/drawing/2014/main" id="{3EB0E21B-FE6B-BEBF-B486-D7DAC8D0C75D}"/>
              </a:ext>
            </a:extLst>
          </p:cNvPr>
          <p:cNvSpPr>
            <a:spLocks noGrp="1"/>
          </p:cNvSpPr>
          <p:nvPr>
            <p:ph sz="half" idx="2"/>
          </p:nvPr>
        </p:nvSpPr>
        <p:spPr>
          <a:xfrm>
            <a:off x="522287" y="2214651"/>
            <a:ext cx="3537649" cy="3884612"/>
          </a:xfrm>
        </p:spPr>
        <p:txBody>
          <a:bodyPr vert="horz" lIns="0" tIns="0" rIns="0" bIns="0" rtlCol="0" anchor="t">
            <a:normAutofit/>
          </a:bodyPr>
          <a:lstStyle/>
          <a:p>
            <a:pPr rtl="0">
              <a:spcBef>
                <a:spcPts val="0"/>
              </a:spcBef>
              <a:spcAft>
                <a:spcPts val="0"/>
              </a:spcAft>
            </a:pPr>
            <a:r>
              <a:rPr lang="en-US" u="none" strike="noStrike" dirty="0">
                <a:effectLst/>
                <a:latin typeface="Source Sans Pro" panose="020B0503030403020204" pitchFamily="34" charset="0"/>
              </a:rPr>
              <a:t>Your direct connection for equipment, service, training, orders and invoices, analytics and insights.</a:t>
            </a:r>
            <a:endParaRPr lang="en-US" dirty="0">
              <a:effectLst/>
              <a:latin typeface="Source Sans Pro" panose="020B0503030403020204" pitchFamily="34" charset="0"/>
            </a:endParaRPr>
          </a:p>
        </p:txBody>
      </p:sp>
      <p:sp>
        <p:nvSpPr>
          <p:cNvPr id="5" name="Footer Placeholder 4">
            <a:extLst>
              <a:ext uri="{FF2B5EF4-FFF2-40B4-BE49-F238E27FC236}">
                <a16:creationId xmlns:a16="http://schemas.microsoft.com/office/drawing/2014/main" id="{4028DCA4-6E4F-B139-A048-5E8206481CFE}"/>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4899CDA5-ED0E-C248-DFF3-20473D22CA85}"/>
              </a:ext>
            </a:extLst>
          </p:cNvPr>
          <p:cNvSpPr>
            <a:spLocks noGrp="1"/>
          </p:cNvSpPr>
          <p:nvPr>
            <p:ph type="sldNum" sz="quarter" idx="12"/>
          </p:nvPr>
        </p:nvSpPr>
        <p:spPr/>
        <p:txBody>
          <a:bodyPr/>
          <a:lstStyle/>
          <a:p>
            <a:fld id="{339C9110-F427-4586-9638-A5638F41FBCD}" type="slidenum">
              <a:rPr lang="en-US" smtClean="0"/>
              <a:t>6</a:t>
            </a:fld>
            <a:endParaRPr lang="en-US"/>
          </a:p>
        </p:txBody>
      </p:sp>
      <p:pic>
        <p:nvPicPr>
          <p:cNvPr id="10" name="Picture 9">
            <a:extLst>
              <a:ext uri="{FF2B5EF4-FFF2-40B4-BE49-F238E27FC236}">
                <a16:creationId xmlns:a16="http://schemas.microsoft.com/office/drawing/2014/main" id="{FAE7BF5A-2AD5-1594-4B7F-B01B1FBDA828}"/>
              </a:ext>
            </a:extLst>
          </p:cNvPr>
          <p:cNvPicPr>
            <a:picLocks noChangeAspect="1"/>
          </p:cNvPicPr>
          <p:nvPr/>
        </p:nvPicPr>
        <p:blipFill>
          <a:blip r:embed="rId2">
            <a:extLst>
              <a:ext uri="{28A0092B-C50C-407E-A947-70E740481C1C}">
                <a14:useLocalDpi xmlns:a14="http://schemas.microsoft.com/office/drawing/2010/main" val="0"/>
              </a:ext>
            </a:extLst>
          </a:blip>
          <a:srcRect l="1153" t="119" r="1252" b="62925"/>
          <a:stretch/>
        </p:blipFill>
        <p:spPr>
          <a:xfrm>
            <a:off x="4663431" y="1568883"/>
            <a:ext cx="7006281" cy="3662832"/>
          </a:xfrm>
          <a:prstGeom prst="rect">
            <a:avLst/>
          </a:prstGeom>
          <a:ln>
            <a:solidFill>
              <a:schemeClr val="accent1"/>
            </a:solidFill>
          </a:ln>
        </p:spPr>
      </p:pic>
      <p:sp>
        <p:nvSpPr>
          <p:cNvPr id="7" name="Text Placeholder 11">
            <a:extLst>
              <a:ext uri="{FF2B5EF4-FFF2-40B4-BE49-F238E27FC236}">
                <a16:creationId xmlns:a16="http://schemas.microsoft.com/office/drawing/2014/main" id="{EBD5A1F0-46F4-F5A7-1844-3CD6636452F3}"/>
              </a:ext>
            </a:extLst>
          </p:cNvPr>
          <p:cNvSpPr txBox="1">
            <a:spLocks/>
          </p:cNvSpPr>
          <p:nvPr/>
        </p:nvSpPr>
        <p:spPr>
          <a:xfrm>
            <a:off x="6095999" y="5331649"/>
            <a:ext cx="4572001" cy="30611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gn="ctr"/>
            <a:r>
              <a:rPr lang="en-US" sz="1400" b="0" i="1" dirty="0">
                <a:solidFill>
                  <a:schemeClr val="tx1"/>
                </a:solidFill>
                <a:latin typeface="Source Sans Pro" panose="020B0503030403020204" pitchFamily="34" charset="0"/>
              </a:rPr>
              <a:t>Desktop view shown above</a:t>
            </a:r>
          </a:p>
        </p:txBody>
      </p:sp>
    </p:spTree>
    <p:extLst>
      <p:ext uri="{BB962C8B-B14F-4D97-AF65-F5344CB8AC3E}">
        <p14:creationId xmlns:p14="http://schemas.microsoft.com/office/powerpoint/2010/main" val="4091141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17DA-1320-4180-8E77-5E8124A1AC25}"/>
              </a:ext>
            </a:extLst>
          </p:cNvPr>
          <p:cNvSpPr>
            <a:spLocks noGrp="1"/>
          </p:cNvSpPr>
          <p:nvPr>
            <p:ph type="title"/>
          </p:nvPr>
        </p:nvSpPr>
        <p:spPr/>
        <p:txBody>
          <a:bodyPr/>
          <a:lstStyle/>
          <a:p>
            <a:r>
              <a:rPr lang="en-US" dirty="0" err="1"/>
              <a:t>MyGEHealthCare</a:t>
            </a:r>
            <a:r>
              <a:rPr lang="en-US" dirty="0"/>
              <a:t> Account</a:t>
            </a:r>
          </a:p>
        </p:txBody>
      </p:sp>
      <p:sp>
        <p:nvSpPr>
          <p:cNvPr id="3" name="Text Placeholder 2">
            <a:extLst>
              <a:ext uri="{FF2B5EF4-FFF2-40B4-BE49-F238E27FC236}">
                <a16:creationId xmlns:a16="http://schemas.microsoft.com/office/drawing/2014/main" id="{CC89B02E-5D0C-C1C1-7FAB-EC3BC396D8B4}"/>
              </a:ext>
            </a:extLst>
          </p:cNvPr>
          <p:cNvSpPr>
            <a:spLocks noGrp="1"/>
          </p:cNvSpPr>
          <p:nvPr>
            <p:ph type="body" idx="1"/>
          </p:nvPr>
        </p:nvSpPr>
        <p:spPr>
          <a:xfrm>
            <a:off x="522288" y="1692491"/>
            <a:ext cx="5330826" cy="365760"/>
          </a:xfrm>
        </p:spPr>
        <p:txBody>
          <a:bodyPr/>
          <a:lstStyle/>
          <a:p>
            <a:r>
              <a:rPr lang="en-US" dirty="0"/>
              <a:t>Account</a:t>
            </a:r>
          </a:p>
        </p:txBody>
      </p:sp>
      <p:sp>
        <p:nvSpPr>
          <p:cNvPr id="4" name="Content Placeholder 3">
            <a:extLst>
              <a:ext uri="{FF2B5EF4-FFF2-40B4-BE49-F238E27FC236}">
                <a16:creationId xmlns:a16="http://schemas.microsoft.com/office/drawing/2014/main" id="{3EB0E21B-FE6B-BEBF-B486-D7DAC8D0C75D}"/>
              </a:ext>
            </a:extLst>
          </p:cNvPr>
          <p:cNvSpPr>
            <a:spLocks noGrp="1"/>
          </p:cNvSpPr>
          <p:nvPr>
            <p:ph sz="half" idx="2"/>
          </p:nvPr>
        </p:nvSpPr>
        <p:spPr>
          <a:xfrm>
            <a:off x="522287" y="2214651"/>
            <a:ext cx="3537649" cy="3884612"/>
          </a:xfrm>
        </p:spPr>
        <p:txBody>
          <a:bodyPr vert="horz" lIns="0" tIns="0" rIns="0" bIns="0" rtlCol="0" anchor="t">
            <a:normAutofit/>
          </a:bodyPr>
          <a:lstStyle/>
          <a:p>
            <a:r>
              <a:rPr lang="en-US" dirty="0"/>
              <a:t>Account Settings include customer information, password and notification settings to receive email.</a:t>
            </a:r>
          </a:p>
          <a:p>
            <a:r>
              <a:rPr lang="en-US" dirty="0"/>
              <a:t>Click </a:t>
            </a:r>
            <a:r>
              <a:rPr lang="en-US" b="1" dirty="0"/>
              <a:t>Account</a:t>
            </a:r>
            <a:r>
              <a:rPr lang="en-US" dirty="0"/>
              <a:t> to access more useful tools:</a:t>
            </a:r>
          </a:p>
          <a:p>
            <a:pPr marL="285750" indent="-285750">
              <a:spcBef>
                <a:spcPts val="300"/>
              </a:spcBef>
              <a:buFont typeface="Arial" panose="020B0604020202020204" pitchFamily="34" charset="0"/>
              <a:buChar char="•"/>
            </a:pPr>
            <a:r>
              <a:rPr lang="en-US" dirty="0"/>
              <a:t>User Profile</a:t>
            </a:r>
          </a:p>
          <a:p>
            <a:pPr marL="285750" indent="-285750">
              <a:spcBef>
                <a:spcPts val="300"/>
              </a:spcBef>
              <a:buFont typeface="Arial" panose="020B0604020202020204" pitchFamily="34" charset="0"/>
              <a:buChar char="•"/>
            </a:pPr>
            <a:r>
              <a:rPr lang="en-US" dirty="0"/>
              <a:t>Change password</a:t>
            </a:r>
          </a:p>
          <a:p>
            <a:pPr marL="285750" indent="-285750">
              <a:spcBef>
                <a:spcPts val="300"/>
              </a:spcBef>
              <a:buFont typeface="Arial" panose="020B0604020202020204" pitchFamily="34" charset="0"/>
              <a:buChar char="•"/>
            </a:pPr>
            <a:r>
              <a:rPr lang="en-US" dirty="0"/>
              <a:t>Communications to receive </a:t>
            </a:r>
            <a:br>
              <a:rPr lang="en-US" dirty="0"/>
            </a:br>
            <a:r>
              <a:rPr lang="en-US" dirty="0"/>
              <a:t>email notifications</a:t>
            </a:r>
          </a:p>
          <a:p>
            <a:endParaRPr lang="en-US" dirty="0"/>
          </a:p>
        </p:txBody>
      </p:sp>
      <p:sp>
        <p:nvSpPr>
          <p:cNvPr id="5" name="Footer Placeholder 4">
            <a:extLst>
              <a:ext uri="{FF2B5EF4-FFF2-40B4-BE49-F238E27FC236}">
                <a16:creationId xmlns:a16="http://schemas.microsoft.com/office/drawing/2014/main" id="{4028DCA4-6E4F-B139-A048-5E8206481CFE}"/>
              </a:ext>
            </a:extLst>
          </p:cNvPr>
          <p:cNvSpPr>
            <a:spLocks noGrp="1"/>
          </p:cNvSpPr>
          <p:nvPr>
            <p:ph type="ftr" sz="quarter" idx="11"/>
          </p:nvPr>
        </p:nvSpPr>
        <p:spPr/>
        <p:txBody>
          <a:bodyPr/>
          <a:lstStyle/>
          <a:p>
            <a:r>
              <a:rPr lang="en-US"/>
              <a:t>MyGEHealthCare | December 2024</a:t>
            </a:r>
            <a:endParaRPr lang="en-US" dirty="0"/>
          </a:p>
        </p:txBody>
      </p:sp>
      <p:sp>
        <p:nvSpPr>
          <p:cNvPr id="6" name="Slide Number Placeholder 5">
            <a:extLst>
              <a:ext uri="{FF2B5EF4-FFF2-40B4-BE49-F238E27FC236}">
                <a16:creationId xmlns:a16="http://schemas.microsoft.com/office/drawing/2014/main" id="{4899CDA5-ED0E-C248-DFF3-20473D22CA85}"/>
              </a:ext>
            </a:extLst>
          </p:cNvPr>
          <p:cNvSpPr>
            <a:spLocks noGrp="1"/>
          </p:cNvSpPr>
          <p:nvPr>
            <p:ph type="sldNum" sz="quarter" idx="12"/>
          </p:nvPr>
        </p:nvSpPr>
        <p:spPr/>
        <p:txBody>
          <a:bodyPr/>
          <a:lstStyle/>
          <a:p>
            <a:fld id="{339C9110-F427-4586-9638-A5638F41FBCD}" type="slidenum">
              <a:rPr lang="en-US" smtClean="0"/>
              <a:t>7</a:t>
            </a:fld>
            <a:endParaRPr lang="en-US"/>
          </a:p>
        </p:txBody>
      </p:sp>
      <p:pic>
        <p:nvPicPr>
          <p:cNvPr id="8" name="Picture 7">
            <a:extLst>
              <a:ext uri="{FF2B5EF4-FFF2-40B4-BE49-F238E27FC236}">
                <a16:creationId xmlns:a16="http://schemas.microsoft.com/office/drawing/2014/main" id="{73A69065-26C5-1590-7C0A-5210D05E91DA}"/>
              </a:ext>
            </a:extLst>
          </p:cNvPr>
          <p:cNvPicPr>
            <a:picLocks noChangeAspect="1"/>
          </p:cNvPicPr>
          <p:nvPr/>
        </p:nvPicPr>
        <p:blipFill>
          <a:blip r:embed="rId2">
            <a:extLst>
              <a:ext uri="{28A0092B-C50C-407E-A947-70E740481C1C}">
                <a14:useLocalDpi xmlns:a14="http://schemas.microsoft.com/office/drawing/2010/main" val="0"/>
              </a:ext>
            </a:extLst>
          </a:blip>
          <a:srcRect l="1153" t="119" r="1252" b="62925"/>
          <a:stretch/>
        </p:blipFill>
        <p:spPr>
          <a:xfrm>
            <a:off x="4663431" y="1568883"/>
            <a:ext cx="7006281" cy="3662832"/>
          </a:xfrm>
          <a:prstGeom prst="rect">
            <a:avLst/>
          </a:prstGeom>
          <a:ln>
            <a:solidFill>
              <a:schemeClr val="accent1"/>
            </a:solidFill>
          </a:ln>
        </p:spPr>
      </p:pic>
      <p:pic>
        <p:nvPicPr>
          <p:cNvPr id="9" name="Picture 8">
            <a:extLst>
              <a:ext uri="{FF2B5EF4-FFF2-40B4-BE49-F238E27FC236}">
                <a16:creationId xmlns:a16="http://schemas.microsoft.com/office/drawing/2014/main" id="{7DCF2255-8256-35CE-0F8B-99CCE6F1B3F0}"/>
              </a:ext>
            </a:extLst>
          </p:cNvPr>
          <p:cNvPicPr>
            <a:picLocks noChangeAspect="1"/>
          </p:cNvPicPr>
          <p:nvPr/>
        </p:nvPicPr>
        <p:blipFill rotWithShape="1">
          <a:blip r:embed="rId3">
            <a:extLst>
              <a:ext uri="{28A0092B-C50C-407E-A947-70E740481C1C}">
                <a14:useLocalDpi xmlns:a14="http://schemas.microsoft.com/office/drawing/2010/main" val="0"/>
              </a:ext>
            </a:extLst>
          </a:blip>
          <a:srcRect l="1104" r="3541"/>
          <a:stretch/>
        </p:blipFill>
        <p:spPr>
          <a:xfrm>
            <a:off x="4914218" y="3817915"/>
            <a:ext cx="4016515" cy="1828800"/>
          </a:xfrm>
          <a:prstGeom prst="rect">
            <a:avLst/>
          </a:prstGeom>
          <a:ln w="31750">
            <a:solidFill>
              <a:schemeClr val="accent2"/>
            </a:solidFill>
          </a:ln>
          <a:effectLst>
            <a:outerShdw blurRad="50800" dist="38100" dir="18900000" algn="bl" rotWithShape="0">
              <a:prstClr val="black">
                <a:alpha val="20000"/>
              </a:prstClr>
            </a:outerShdw>
          </a:effectLst>
        </p:spPr>
      </p:pic>
      <p:grpSp>
        <p:nvGrpSpPr>
          <p:cNvPr id="11" name="Group 10">
            <a:extLst>
              <a:ext uri="{FF2B5EF4-FFF2-40B4-BE49-F238E27FC236}">
                <a16:creationId xmlns:a16="http://schemas.microsoft.com/office/drawing/2014/main" id="{2BE2362F-EA5D-99E8-B177-444EBFA83981}"/>
              </a:ext>
            </a:extLst>
          </p:cNvPr>
          <p:cNvGrpSpPr/>
          <p:nvPr/>
        </p:nvGrpSpPr>
        <p:grpSpPr>
          <a:xfrm>
            <a:off x="5201541" y="2418208"/>
            <a:ext cx="597357" cy="395330"/>
            <a:chOff x="5021239" y="3307873"/>
            <a:chExt cx="597357" cy="395330"/>
          </a:xfrm>
        </p:grpSpPr>
        <p:sp>
          <p:nvSpPr>
            <p:cNvPr id="12" name="Oval 11">
              <a:extLst>
                <a:ext uri="{FF2B5EF4-FFF2-40B4-BE49-F238E27FC236}">
                  <a16:creationId xmlns:a16="http://schemas.microsoft.com/office/drawing/2014/main" id="{767339D6-47C1-E68C-88C6-EF7DF0E6C73B}"/>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cxnSp>
          <p:nvCxnSpPr>
            <p:cNvPr id="13" name="Straight Arrow Connector 12">
              <a:extLst>
                <a:ext uri="{FF2B5EF4-FFF2-40B4-BE49-F238E27FC236}">
                  <a16:creationId xmlns:a16="http://schemas.microsoft.com/office/drawing/2014/main" id="{558C93D7-594B-C469-19FF-684A328EE80D}"/>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44CDAAB3-B744-8939-6577-00ECDAC844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87749" y="4141873"/>
            <a:ext cx="4488633" cy="1843580"/>
          </a:xfrm>
          <a:prstGeom prst="rect">
            <a:avLst/>
          </a:prstGeom>
          <a:ln w="31750">
            <a:solidFill>
              <a:schemeClr val="accent2"/>
            </a:solidFill>
          </a:ln>
          <a:effectLst>
            <a:outerShdw blurRad="50800" dist="38100" dir="18900000" algn="bl" rotWithShape="0">
              <a:prstClr val="black">
                <a:alpha val="20000"/>
              </a:prstClr>
            </a:outerShdw>
          </a:effectLst>
        </p:spPr>
      </p:pic>
      <p:pic>
        <p:nvPicPr>
          <p:cNvPr id="15" name="Picture 14">
            <a:extLst>
              <a:ext uri="{FF2B5EF4-FFF2-40B4-BE49-F238E27FC236}">
                <a16:creationId xmlns:a16="http://schemas.microsoft.com/office/drawing/2014/main" id="{1E2A161F-FCA8-4808-46FA-2653ED427F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78699" y="4479294"/>
            <a:ext cx="4402099" cy="1843580"/>
          </a:xfrm>
          <a:prstGeom prst="rect">
            <a:avLst/>
          </a:prstGeom>
          <a:ln w="31750">
            <a:solidFill>
              <a:schemeClr val="accent2"/>
            </a:solidFill>
          </a:ln>
          <a:effectLst>
            <a:outerShdw blurRad="50800" dist="38100" dir="18900000" algn="bl" rotWithShape="0">
              <a:prstClr val="black">
                <a:alpha val="20000"/>
              </a:prstClr>
            </a:outerShdw>
          </a:effectLst>
        </p:spPr>
      </p:pic>
      <p:grpSp>
        <p:nvGrpSpPr>
          <p:cNvPr id="16" name="Group 15">
            <a:extLst>
              <a:ext uri="{FF2B5EF4-FFF2-40B4-BE49-F238E27FC236}">
                <a16:creationId xmlns:a16="http://schemas.microsoft.com/office/drawing/2014/main" id="{4CF74FC5-E1D6-459D-EDAF-363A2ACF5BEC}"/>
              </a:ext>
            </a:extLst>
          </p:cNvPr>
          <p:cNvGrpSpPr/>
          <p:nvPr/>
        </p:nvGrpSpPr>
        <p:grpSpPr>
          <a:xfrm>
            <a:off x="4211265" y="3817915"/>
            <a:ext cx="597357" cy="395330"/>
            <a:chOff x="5021239" y="3307873"/>
            <a:chExt cx="597357" cy="395330"/>
          </a:xfrm>
        </p:grpSpPr>
        <p:sp>
          <p:nvSpPr>
            <p:cNvPr id="17" name="Oval 16">
              <a:extLst>
                <a:ext uri="{FF2B5EF4-FFF2-40B4-BE49-F238E27FC236}">
                  <a16:creationId xmlns:a16="http://schemas.microsoft.com/office/drawing/2014/main" id="{1EB43337-EC42-3E04-4E30-B38FD1EEEDCA}"/>
                </a:ext>
              </a:extLst>
            </p:cNvPr>
            <p:cNvSpPr/>
            <p:nvPr/>
          </p:nvSpPr>
          <p:spPr>
            <a:xfrm>
              <a:off x="5021239" y="3307873"/>
              <a:ext cx="395330" cy="395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cxnSp>
          <p:nvCxnSpPr>
            <p:cNvPr id="18" name="Straight Arrow Connector 17">
              <a:extLst>
                <a:ext uri="{FF2B5EF4-FFF2-40B4-BE49-F238E27FC236}">
                  <a16:creationId xmlns:a16="http://schemas.microsoft.com/office/drawing/2014/main" id="{018EAF89-EB3E-AA08-CA2E-F4589FC2283C}"/>
                </a:ext>
              </a:extLst>
            </p:cNvPr>
            <p:cNvCxnSpPr>
              <a:cxnSpLocks/>
            </p:cNvCxnSpPr>
            <p:nvPr/>
          </p:nvCxnSpPr>
          <p:spPr>
            <a:xfrm>
              <a:off x="5299607" y="3505538"/>
              <a:ext cx="318989"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1252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2792-C0C3-F0D3-A87E-14820D54FD10}"/>
              </a:ext>
            </a:extLst>
          </p:cNvPr>
          <p:cNvSpPr>
            <a:spLocks noGrp="1"/>
          </p:cNvSpPr>
          <p:nvPr>
            <p:ph type="title"/>
          </p:nvPr>
        </p:nvSpPr>
        <p:spPr/>
        <p:txBody>
          <a:bodyPr/>
          <a:lstStyle/>
          <a:p>
            <a:r>
              <a:rPr lang="en-US" dirty="0"/>
              <a:t>Support</a:t>
            </a:r>
          </a:p>
        </p:txBody>
      </p:sp>
      <p:sp>
        <p:nvSpPr>
          <p:cNvPr id="4" name="Footer Placeholder 3">
            <a:extLst>
              <a:ext uri="{FF2B5EF4-FFF2-40B4-BE49-F238E27FC236}">
                <a16:creationId xmlns:a16="http://schemas.microsoft.com/office/drawing/2014/main" id="{8AFA010A-49A1-6696-ACD4-07F6DEEA6F87}"/>
              </a:ext>
            </a:extLst>
          </p:cNvPr>
          <p:cNvSpPr>
            <a:spLocks noGrp="1"/>
          </p:cNvSpPr>
          <p:nvPr>
            <p:ph type="ftr" sz="quarter" idx="11"/>
          </p:nvPr>
        </p:nvSpPr>
        <p:spPr/>
        <p:txBody>
          <a:bodyPr/>
          <a:lstStyle/>
          <a:p>
            <a:r>
              <a:rPr lang="en-US"/>
              <a:t>MyGEHealthCare | December 2024</a:t>
            </a:r>
            <a:endParaRPr lang="en-US" dirty="0"/>
          </a:p>
        </p:txBody>
      </p:sp>
      <p:sp>
        <p:nvSpPr>
          <p:cNvPr id="5" name="Slide Number Placeholder 4">
            <a:extLst>
              <a:ext uri="{FF2B5EF4-FFF2-40B4-BE49-F238E27FC236}">
                <a16:creationId xmlns:a16="http://schemas.microsoft.com/office/drawing/2014/main" id="{00BA5F2E-1B57-65D6-25AB-46677A8B92C5}"/>
              </a:ext>
            </a:extLst>
          </p:cNvPr>
          <p:cNvSpPr>
            <a:spLocks noGrp="1"/>
          </p:cNvSpPr>
          <p:nvPr>
            <p:ph type="sldNum" sz="quarter" idx="12"/>
          </p:nvPr>
        </p:nvSpPr>
        <p:spPr/>
        <p:txBody>
          <a:bodyPr/>
          <a:lstStyle/>
          <a:p>
            <a:fld id="{339C9110-F427-4586-9638-A5638F41FBCD}" type="slidenum">
              <a:rPr lang="en-US" smtClean="0"/>
              <a:t>8</a:t>
            </a:fld>
            <a:endParaRPr lang="en-US"/>
          </a:p>
        </p:txBody>
      </p:sp>
    </p:spTree>
    <p:extLst>
      <p:ext uri="{BB962C8B-B14F-4D97-AF65-F5344CB8AC3E}">
        <p14:creationId xmlns:p14="http://schemas.microsoft.com/office/powerpoint/2010/main" val="456946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A32D0E-24C9-BDF2-933A-A5F0DF84419B}"/>
              </a:ext>
            </a:extLst>
          </p:cNvPr>
          <p:cNvPicPr>
            <a:picLocks noChangeAspect="1"/>
          </p:cNvPicPr>
          <p:nvPr/>
        </p:nvPicPr>
        <p:blipFill>
          <a:blip r:embed="rId2">
            <a:extLst>
              <a:ext uri="{28A0092B-C50C-407E-A947-70E740481C1C}">
                <a14:useLocalDpi xmlns:a14="http://schemas.microsoft.com/office/drawing/2010/main" val="0"/>
              </a:ext>
            </a:extLst>
          </a:blip>
          <a:srcRect l="1153" t="119" r="1252" b="62925"/>
          <a:stretch/>
        </p:blipFill>
        <p:spPr>
          <a:xfrm>
            <a:off x="4663431" y="1568883"/>
            <a:ext cx="7006281" cy="3662832"/>
          </a:xfrm>
          <a:prstGeom prst="rect">
            <a:avLst/>
          </a:prstGeom>
          <a:ln>
            <a:solidFill>
              <a:schemeClr val="accent1"/>
            </a:solidFill>
          </a:ln>
        </p:spPr>
      </p:pic>
      <p:sp>
        <p:nvSpPr>
          <p:cNvPr id="2" name="Title 1">
            <a:extLst>
              <a:ext uri="{FF2B5EF4-FFF2-40B4-BE49-F238E27FC236}">
                <a16:creationId xmlns:a16="http://schemas.microsoft.com/office/drawing/2014/main" id="{2A1C4078-A148-E17B-C104-C5DB63DD4C2A}"/>
              </a:ext>
            </a:extLst>
          </p:cNvPr>
          <p:cNvSpPr>
            <a:spLocks noGrp="1"/>
          </p:cNvSpPr>
          <p:nvPr>
            <p:ph type="title"/>
          </p:nvPr>
        </p:nvSpPr>
        <p:spPr/>
        <p:txBody>
          <a:bodyPr/>
          <a:lstStyle/>
          <a:p>
            <a:r>
              <a:rPr lang="en-US" dirty="0" err="1"/>
              <a:t>MyGEHealthCare</a:t>
            </a:r>
            <a:r>
              <a:rPr lang="en-US" dirty="0"/>
              <a:t> Support</a:t>
            </a:r>
          </a:p>
        </p:txBody>
      </p:sp>
      <p:sp>
        <p:nvSpPr>
          <p:cNvPr id="3" name="Footer Placeholder 2">
            <a:extLst>
              <a:ext uri="{FF2B5EF4-FFF2-40B4-BE49-F238E27FC236}">
                <a16:creationId xmlns:a16="http://schemas.microsoft.com/office/drawing/2014/main" id="{E31A4070-AA92-9393-8EAB-46BF0C73E8A2}"/>
              </a:ext>
            </a:extLst>
          </p:cNvPr>
          <p:cNvSpPr>
            <a:spLocks noGrp="1"/>
          </p:cNvSpPr>
          <p:nvPr>
            <p:ph type="ftr" sz="quarter" idx="11"/>
          </p:nvPr>
        </p:nvSpPr>
        <p:spPr/>
        <p:txBody>
          <a:bodyPr/>
          <a:lstStyle/>
          <a:p>
            <a:r>
              <a:rPr lang="en-US"/>
              <a:t>MyGEHealthCare | December 2024</a:t>
            </a:r>
            <a:endParaRPr lang="en-US" dirty="0"/>
          </a:p>
        </p:txBody>
      </p:sp>
      <p:sp>
        <p:nvSpPr>
          <p:cNvPr id="4" name="Slide Number Placeholder 3">
            <a:extLst>
              <a:ext uri="{FF2B5EF4-FFF2-40B4-BE49-F238E27FC236}">
                <a16:creationId xmlns:a16="http://schemas.microsoft.com/office/drawing/2014/main" id="{13C57EDB-9910-653D-5B06-398D6FCB8CB6}"/>
              </a:ext>
            </a:extLst>
          </p:cNvPr>
          <p:cNvSpPr>
            <a:spLocks noGrp="1"/>
          </p:cNvSpPr>
          <p:nvPr>
            <p:ph type="sldNum" sz="quarter" idx="12"/>
          </p:nvPr>
        </p:nvSpPr>
        <p:spPr/>
        <p:txBody>
          <a:bodyPr/>
          <a:lstStyle/>
          <a:p>
            <a:fld id="{339C9110-F427-4586-9638-A5638F41FBCD}" type="slidenum">
              <a:rPr lang="en-US" smtClean="0"/>
              <a:t>9</a:t>
            </a:fld>
            <a:endParaRPr lang="en-US"/>
          </a:p>
        </p:txBody>
      </p:sp>
      <p:sp>
        <p:nvSpPr>
          <p:cNvPr id="6" name="Text Placeholder 4">
            <a:extLst>
              <a:ext uri="{FF2B5EF4-FFF2-40B4-BE49-F238E27FC236}">
                <a16:creationId xmlns:a16="http://schemas.microsoft.com/office/drawing/2014/main" id="{8416277F-331B-413A-D6CE-EBEE757FD677}"/>
              </a:ext>
            </a:extLst>
          </p:cNvPr>
          <p:cNvSpPr txBox="1">
            <a:spLocks/>
          </p:cNvSpPr>
          <p:nvPr/>
        </p:nvSpPr>
        <p:spPr>
          <a:xfrm>
            <a:off x="518414" y="2318107"/>
            <a:ext cx="3964375" cy="4053219"/>
          </a:xfrm>
          <a:prstGeom prst="rect">
            <a:avLst/>
          </a:prstGeo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rtl="0">
              <a:lnSpc>
                <a:spcPts val="2120"/>
              </a:lnSpc>
              <a:spcBef>
                <a:spcPts val="0"/>
              </a:spcBef>
              <a:spcAft>
                <a:spcPts val="0"/>
              </a:spcAft>
            </a:pPr>
            <a:r>
              <a:rPr lang="en-US" u="none" strike="noStrike" dirty="0">
                <a:effectLst/>
                <a:latin typeface="Source Sans Pro" panose="020B0503030403020204" pitchFamily="34" charset="0"/>
              </a:rPr>
              <a:t>Click </a:t>
            </a:r>
            <a:r>
              <a:rPr lang="en-US" b="1" u="none" strike="noStrike" dirty="0">
                <a:effectLst/>
                <a:latin typeface="Source Sans Pro SemiBold" panose="020B0503030403020204" pitchFamily="34" charset="0"/>
              </a:rPr>
              <a:t>Need Support</a:t>
            </a:r>
            <a:r>
              <a:rPr lang="en-US" u="none" strike="noStrike" dirty="0">
                <a:effectLst/>
                <a:latin typeface="Source Sans Pro" panose="020B0503030403020204" pitchFamily="34" charset="0"/>
              </a:rPr>
              <a:t> to access more useful tools:</a:t>
            </a:r>
          </a:p>
          <a:p>
            <a:pPr rtl="0">
              <a:lnSpc>
                <a:spcPts val="2120"/>
              </a:lnSpc>
              <a:spcBef>
                <a:spcPts val="0"/>
              </a:spcBef>
              <a:spcAft>
                <a:spcPts val="0"/>
              </a:spcAft>
            </a:pPr>
            <a:endParaRPr lang="en-US" u="none" strike="noStrike" dirty="0">
              <a:effectLst/>
              <a:latin typeface="Source Sans Pro" panose="020B0503030403020204" pitchFamily="34" charset="0"/>
            </a:endParaRPr>
          </a:p>
          <a:p>
            <a:pPr marL="285750" indent="-285750" rtl="0">
              <a:lnSpc>
                <a:spcPts val="2120"/>
              </a:lnSpc>
              <a:spcBef>
                <a:spcPts val="0"/>
              </a:spcBef>
              <a:spcAft>
                <a:spcPts val="0"/>
              </a:spcAft>
              <a:buFont typeface="Arial" panose="020B0604020202020204" pitchFamily="34" charset="0"/>
              <a:buChar char="•"/>
            </a:pPr>
            <a:r>
              <a:rPr lang="en-US" dirty="0">
                <a:latin typeface="Source Sans Pro" panose="020B0503030403020204" pitchFamily="34" charset="0"/>
              </a:rPr>
              <a:t>Orders &amp; Billing</a:t>
            </a:r>
          </a:p>
          <a:p>
            <a:pPr marL="285750" indent="-285750" rtl="0">
              <a:lnSpc>
                <a:spcPts val="2120"/>
              </a:lnSpc>
              <a:spcBef>
                <a:spcPts val="0"/>
              </a:spcBef>
              <a:spcAft>
                <a:spcPts val="0"/>
              </a:spcAft>
              <a:buFont typeface="Arial" panose="020B0604020202020204" pitchFamily="34" charset="0"/>
              <a:buChar char="•"/>
            </a:pPr>
            <a:r>
              <a:rPr lang="en-US" dirty="0">
                <a:effectLst/>
                <a:latin typeface="Source Sans Pro" panose="020B0503030403020204" pitchFamily="34" charset="0"/>
              </a:rPr>
              <a:t>Education</a:t>
            </a:r>
          </a:p>
          <a:p>
            <a:pPr marL="285750" indent="-285750" rtl="0">
              <a:lnSpc>
                <a:spcPts val="2120"/>
              </a:lnSpc>
              <a:spcBef>
                <a:spcPts val="0"/>
              </a:spcBef>
              <a:spcAft>
                <a:spcPts val="0"/>
              </a:spcAft>
              <a:buFont typeface="Arial" panose="020B0604020202020204" pitchFamily="34" charset="0"/>
              <a:buChar char="•"/>
            </a:pPr>
            <a:r>
              <a:rPr lang="en-US" dirty="0">
                <a:latin typeface="Source Sans Pro" panose="020B0503030403020204" pitchFamily="34" charset="0"/>
              </a:rPr>
              <a:t>Equipment &amp; Service</a:t>
            </a:r>
          </a:p>
          <a:p>
            <a:pPr marL="285750" indent="-285750" rtl="0">
              <a:lnSpc>
                <a:spcPts val="2120"/>
              </a:lnSpc>
              <a:spcBef>
                <a:spcPts val="0"/>
              </a:spcBef>
              <a:spcAft>
                <a:spcPts val="0"/>
              </a:spcAft>
              <a:buFont typeface="Arial" panose="020B0604020202020204" pitchFamily="34" charset="0"/>
              <a:buChar char="•"/>
            </a:pPr>
            <a:r>
              <a:rPr lang="en-US" dirty="0">
                <a:effectLst/>
                <a:latin typeface="Source Sans Pro" panose="020B0503030403020204" pitchFamily="34" charset="0"/>
              </a:rPr>
              <a:t>Website &amp; Acc</a:t>
            </a:r>
            <a:r>
              <a:rPr lang="en-US" dirty="0">
                <a:latin typeface="Source Sans Pro" panose="020B0503030403020204" pitchFamily="34" charset="0"/>
              </a:rPr>
              <a:t>ount Access</a:t>
            </a:r>
          </a:p>
          <a:p>
            <a:pPr marL="285750" indent="-285750" rtl="0">
              <a:lnSpc>
                <a:spcPts val="2120"/>
              </a:lnSpc>
              <a:spcBef>
                <a:spcPts val="0"/>
              </a:spcBef>
              <a:spcAft>
                <a:spcPts val="0"/>
              </a:spcAft>
              <a:buFont typeface="Arial" panose="020B0604020202020204" pitchFamily="34" charset="0"/>
              <a:buChar char="•"/>
            </a:pPr>
            <a:r>
              <a:rPr lang="en-US" dirty="0">
                <a:effectLst/>
                <a:latin typeface="Source Sans Pro" panose="020B0503030403020204" pitchFamily="34" charset="0"/>
              </a:rPr>
              <a:t>General help</a:t>
            </a:r>
          </a:p>
          <a:p>
            <a:pPr marL="285750" indent="-285750" rtl="0">
              <a:lnSpc>
                <a:spcPts val="2120"/>
              </a:lnSpc>
              <a:spcBef>
                <a:spcPts val="0"/>
              </a:spcBef>
              <a:spcAft>
                <a:spcPts val="0"/>
              </a:spcAft>
              <a:buFont typeface="Arial" panose="020B0604020202020204" pitchFamily="34" charset="0"/>
              <a:buChar char="•"/>
            </a:pPr>
            <a:r>
              <a:rPr lang="en-US" dirty="0">
                <a:latin typeface="Source Sans Pro" panose="020B0503030403020204" pitchFamily="34" charset="0"/>
              </a:rPr>
              <a:t>Service Shop Help</a:t>
            </a:r>
            <a:endParaRPr lang="en-US" dirty="0">
              <a:effectLst/>
              <a:latin typeface="Source Sans Pro" panose="020B0503030403020204" pitchFamily="34" charset="0"/>
            </a:endParaRPr>
          </a:p>
        </p:txBody>
      </p:sp>
      <p:sp>
        <p:nvSpPr>
          <p:cNvPr id="7" name="Text Placeholder 11">
            <a:extLst>
              <a:ext uri="{FF2B5EF4-FFF2-40B4-BE49-F238E27FC236}">
                <a16:creationId xmlns:a16="http://schemas.microsoft.com/office/drawing/2014/main" id="{D972DE78-403C-D8AA-1DCC-7C87C392F36A}"/>
              </a:ext>
            </a:extLst>
          </p:cNvPr>
          <p:cNvSpPr txBox="1">
            <a:spLocks/>
          </p:cNvSpPr>
          <p:nvPr/>
        </p:nvSpPr>
        <p:spPr>
          <a:xfrm>
            <a:off x="518414" y="1806647"/>
            <a:ext cx="5399903" cy="2603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r>
              <a:rPr lang="en-US" b="1" dirty="0">
                <a:solidFill>
                  <a:schemeClr val="accent1"/>
                </a:solidFill>
                <a:latin typeface="Source Sans Pro Semibold" panose="020B0503030403020204" pitchFamily="34" charset="0"/>
              </a:rPr>
              <a:t>Support</a:t>
            </a:r>
          </a:p>
        </p:txBody>
      </p:sp>
      <p:pic>
        <p:nvPicPr>
          <p:cNvPr id="8" name="Picture 7">
            <a:extLst>
              <a:ext uri="{FF2B5EF4-FFF2-40B4-BE49-F238E27FC236}">
                <a16:creationId xmlns:a16="http://schemas.microsoft.com/office/drawing/2014/main" id="{C3494922-75F6-5948-A73F-518FD8A153C2}"/>
              </a:ext>
            </a:extLst>
          </p:cNvPr>
          <p:cNvPicPr>
            <a:picLocks noChangeAspect="1"/>
          </p:cNvPicPr>
          <p:nvPr/>
        </p:nvPicPr>
        <p:blipFill rotWithShape="1">
          <a:blip r:embed="rId3">
            <a:extLst>
              <a:ext uri="{28A0092B-C50C-407E-A947-70E740481C1C}">
                <a14:useLocalDpi xmlns:a14="http://schemas.microsoft.com/office/drawing/2010/main" val="0"/>
              </a:ext>
            </a:extLst>
          </a:blip>
          <a:srcRect l="7723" t="17880" r="9738" b="4524"/>
          <a:stretch/>
        </p:blipFill>
        <p:spPr>
          <a:xfrm>
            <a:off x="5384911" y="3429000"/>
            <a:ext cx="5580523" cy="2529769"/>
          </a:xfrm>
          <a:prstGeom prst="rect">
            <a:avLst/>
          </a:prstGeom>
          <a:ln w="31750">
            <a:solidFill>
              <a:schemeClr val="accent2"/>
            </a:solidFill>
          </a:ln>
          <a:effectLst>
            <a:outerShdw blurRad="50800" dist="38100" dir="18900000" algn="bl" rotWithShape="0">
              <a:prstClr val="black">
                <a:alpha val="20000"/>
              </a:prstClr>
            </a:outerShdw>
          </a:effectLst>
        </p:spPr>
      </p:pic>
      <p:grpSp>
        <p:nvGrpSpPr>
          <p:cNvPr id="13" name="Group 12">
            <a:extLst>
              <a:ext uri="{FF2B5EF4-FFF2-40B4-BE49-F238E27FC236}">
                <a16:creationId xmlns:a16="http://schemas.microsoft.com/office/drawing/2014/main" id="{FA5AAB91-B51C-C742-BCA7-8BCC35372495}"/>
              </a:ext>
            </a:extLst>
          </p:cNvPr>
          <p:cNvGrpSpPr/>
          <p:nvPr/>
        </p:nvGrpSpPr>
        <p:grpSpPr>
          <a:xfrm>
            <a:off x="7275535" y="1974486"/>
            <a:ext cx="1739487" cy="1805893"/>
            <a:chOff x="7330173" y="2222049"/>
            <a:chExt cx="1230715" cy="1805893"/>
          </a:xfrm>
          <a:effectLst/>
        </p:grpSpPr>
        <p:cxnSp>
          <p:nvCxnSpPr>
            <p:cNvPr id="14" name="Straight Arrow Connector 13">
              <a:extLst>
                <a:ext uri="{FF2B5EF4-FFF2-40B4-BE49-F238E27FC236}">
                  <a16:creationId xmlns:a16="http://schemas.microsoft.com/office/drawing/2014/main" id="{B952E952-2351-ABC5-2E5F-5E7ACFA61061}"/>
                </a:ext>
              </a:extLst>
            </p:cNvPr>
            <p:cNvCxnSpPr>
              <a:cxnSpLocks/>
            </p:cNvCxnSpPr>
            <p:nvPr/>
          </p:nvCxnSpPr>
          <p:spPr>
            <a:xfrm>
              <a:off x="7961616" y="3037654"/>
              <a:ext cx="0" cy="990288"/>
            </a:xfrm>
            <a:prstGeom prst="straightConnector1">
              <a:avLst/>
            </a:prstGeom>
            <a:ln w="3810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1EF88A20-B44B-A199-A110-58B2C00AF926}"/>
                </a:ext>
              </a:extLst>
            </p:cNvPr>
            <p:cNvSpPr/>
            <p:nvPr/>
          </p:nvSpPr>
          <p:spPr>
            <a:xfrm>
              <a:off x="7330173" y="2222049"/>
              <a:ext cx="1230715" cy="81560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69288707"/>
      </p:ext>
    </p:extLst>
  </p:cSld>
  <p:clrMapOvr>
    <a:masterClrMapping/>
  </p:clrMapOvr>
</p:sld>
</file>

<file path=ppt/theme/theme1.xml><?xml version="1.0" encoding="utf-8"?>
<a:theme xmlns:a="http://schemas.openxmlformats.org/drawingml/2006/main" name="Office Theme">
  <a:themeElements>
    <a:clrScheme name="GEHC 2023 4">
      <a:dk1>
        <a:srgbClr val="000000"/>
      </a:dk1>
      <a:lt1>
        <a:srgbClr val="FFFFFF"/>
      </a:lt1>
      <a:dk2>
        <a:srgbClr val="8D8D8D"/>
      </a:dk2>
      <a:lt2>
        <a:srgbClr val="D4D4D4"/>
      </a:lt2>
      <a:accent1>
        <a:srgbClr val="6022A6"/>
      </a:accent1>
      <a:accent2>
        <a:srgbClr val="45B2C5"/>
      </a:accent2>
      <a:accent3>
        <a:srgbClr val="19BB7C"/>
      </a:accent3>
      <a:accent4>
        <a:srgbClr val="F8D754"/>
      </a:accent4>
      <a:accent5>
        <a:srgbClr val="F37F63"/>
      </a:accent5>
      <a:accent6>
        <a:srgbClr val="D4D4D4"/>
      </a:accent6>
      <a:hlink>
        <a:srgbClr val="0563C1"/>
      </a:hlink>
      <a:folHlink>
        <a:srgbClr val="954F72"/>
      </a:folHlink>
    </a:clrScheme>
    <a:fontScheme name="GE HealthCar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5" id="{E88530B3-38B6-467B-9F55-4B33729D5968}" vid="{173382CE-E2A9-463F-86D1-A0F0D91D0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3863</TotalTime>
  <Words>2327</Words>
  <Application>Microsoft Office PowerPoint</Application>
  <PresentationFormat>Widescreen</PresentationFormat>
  <Paragraphs>459</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MyGEHealthCare</vt:lpstr>
      <vt:lpstr>MyGEHealthCare</vt:lpstr>
      <vt:lpstr>MyGEHealthCare</vt:lpstr>
      <vt:lpstr>MyGEHealthCare</vt:lpstr>
      <vt:lpstr>Account Home</vt:lpstr>
      <vt:lpstr>MyGEHealthCare Account Home</vt:lpstr>
      <vt:lpstr>MyGEHealthCare Account</vt:lpstr>
      <vt:lpstr>Support</vt:lpstr>
      <vt:lpstr>MyGEHealthCare Support</vt:lpstr>
      <vt:lpstr>Support My Team</vt:lpstr>
      <vt:lpstr>MyGEHealthCare Support</vt:lpstr>
      <vt:lpstr>Equipment &amp; Service</vt:lpstr>
      <vt:lpstr>Request Service</vt:lpstr>
      <vt:lpstr>Fleet Settings</vt:lpstr>
      <vt:lpstr>Fleet Settings</vt:lpstr>
      <vt:lpstr>Fleet Settings</vt:lpstr>
      <vt:lpstr>Fleet Settings</vt:lpstr>
      <vt:lpstr>View Equipment</vt:lpstr>
      <vt:lpstr>Service Shop</vt:lpstr>
      <vt:lpstr>Parts Tracking</vt:lpstr>
      <vt:lpstr>Analytics  and Insights</vt:lpstr>
      <vt:lpstr>Track Fleet Metrics</vt:lpstr>
      <vt:lpstr>Analyze Service Performance</vt:lpstr>
      <vt:lpstr>Optimize Imaging Workflow / Utilization</vt:lpstr>
      <vt:lpstr>Export Raw Data</vt:lpstr>
      <vt:lpstr>Service Solutions</vt:lpstr>
      <vt:lpstr>Service Solutions</vt:lpstr>
      <vt:lpstr>Service Solutions</vt:lpstr>
      <vt:lpstr>Service Solutions</vt:lpstr>
      <vt:lpstr>Service Solutions</vt:lpstr>
      <vt:lpstr>Training</vt:lpstr>
      <vt:lpstr>MyGEHealthCare Training</vt:lpstr>
      <vt:lpstr>MyGEHealthCare Training</vt:lpstr>
      <vt:lpstr>MyGEHealthCare Training</vt:lpstr>
      <vt:lpstr>MyGEHealthCare Training</vt:lpstr>
      <vt:lpstr>Orders &amp; Billing</vt:lpstr>
      <vt:lpstr>Track Orders</vt:lpstr>
      <vt:lpstr>Pay Invoices</vt:lpstr>
      <vt:lpstr>View Service Contracts</vt:lpstr>
      <vt:lpstr>Shop</vt:lpstr>
      <vt:lpstr>Product Security</vt:lpstr>
      <vt:lpstr>MyGEHealthCare Security</vt:lpstr>
      <vt:lpstr>Notifications</vt:lpstr>
      <vt:lpstr>MyGEHealthCare Notifications</vt:lpstr>
      <vt:lpstr>MyGEHealthCare Notifications</vt:lpstr>
      <vt:lpstr>MyGEHealthCare Notifications</vt:lpstr>
      <vt:lpstr>Fleet Management</vt:lpstr>
      <vt:lpstr>Fleet Management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Communicor Blue</dc:creator>
  <cp:lastModifiedBy>Goulart Dias da Costa, Natalia</cp:lastModifiedBy>
  <cp:revision>157</cp:revision>
  <dcterms:created xsi:type="dcterms:W3CDTF">2023-02-21T19:47:32Z</dcterms:created>
  <dcterms:modified xsi:type="dcterms:W3CDTF">2024-12-11T15:31:34Z</dcterms:modified>
</cp:coreProperties>
</file>